
<file path=[Content_Types].xml><?xml version="1.0" encoding="utf-8"?>
<Types xmlns="http://schemas.openxmlformats.org/package/2006/content-types">
  <Default Extension="fntdata" ContentType="application/x-fontdata"/>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 id="2147483664" r:id="rId2"/>
  </p:sldMasterIdLst>
  <p:notesMasterIdLst>
    <p:notesMasterId r:id="rId4"/>
  </p:notesMasterIdLst>
  <p:sldIdLst>
    <p:sldId id="260" r:id="rId3"/>
  </p:sldIdLst>
  <p:sldSz cx="9144000" cy="5143500" type="screen16x9"/>
  <p:notesSz cx="6858000" cy="9144000"/>
  <p:embeddedFontLst>
    <p:embeddedFont>
      <p:font typeface="Bebas Neue" panose="020B0604020202020204" charset="0"/>
      <p:regular r:id="rId5"/>
    </p:embeddedFont>
    <p:embeddedFont>
      <p:font typeface="Calibri" panose="020F0502020204030204" pitchFamily="34" charset="0"/>
      <p:regular r:id="rId6"/>
      <p:bold r:id="rId7"/>
      <p:italic r:id="rId8"/>
      <p:boldItalic r:id="rId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5843" autoAdjust="0"/>
  </p:normalViewPr>
  <p:slideViewPr>
    <p:cSldViewPr snapToGrid="0">
      <p:cViewPr varScale="1">
        <p:scale>
          <a:sx n="67" d="100"/>
          <a:sy n="67" d="100"/>
        </p:scale>
        <p:origin x="1260" y="4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font" Target="fonts/font3.fntdata"/><Relationship Id="rId12" Type="http://schemas.openxmlformats.org/officeDocument/2006/relationships/theme" Target="theme/theme1.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viewProps" Target="viewProps.xml"/><Relationship Id="rId5" Type="http://schemas.openxmlformats.org/officeDocument/2006/relationships/font" Target="fonts/font1.fntdata"/><Relationship Id="rId10" Type="http://schemas.openxmlformats.org/officeDocument/2006/relationships/presProps" Target="presProps.xml"/><Relationship Id="rId4" Type="http://schemas.openxmlformats.org/officeDocument/2006/relationships/notesMaster" Target="notesMasters/notesMaster1.xml"/><Relationship Id="rId9" Type="http://schemas.openxmlformats.org/officeDocument/2006/relationships/font" Target="fonts/font5.fntdata"/></Relationships>
</file>

<file path=ppt/media/image1.jpg>
</file>

<file path=ppt/media/image2.png>
</file>

<file path=ppt/media/image3.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8de811789a_0_1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2" name="Google Shape;122;g8de811789a_0_135:notes"/>
          <p:cNvSpPr txBox="1">
            <a:spLocks noGrp="1"/>
          </p:cNvSpPr>
          <p:nvPr>
            <p:ph type="body" idx="1"/>
          </p:nvPr>
        </p:nvSpPr>
        <p:spPr>
          <a:xfrm>
            <a:off x="685802" y="4343406"/>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 u="sng">
                <a:solidFill>
                  <a:schemeClr val="dk1"/>
                </a:solidFill>
              </a:rPr>
              <a:t>Jaclyn</a:t>
            </a:r>
            <a:endParaRPr u="sng">
              <a:solidFill>
                <a:schemeClr val="dk1"/>
              </a:solidFill>
            </a:endParaRPr>
          </a:p>
          <a:p>
            <a:pPr marL="0" lvl="0" indent="0" algn="l" rtl="0">
              <a:spcBef>
                <a:spcPts val="0"/>
              </a:spcBef>
              <a:spcAft>
                <a:spcPts val="0"/>
              </a:spcAft>
              <a:buNone/>
            </a:pPr>
            <a:r>
              <a:rPr lang="en" u="sng">
                <a:solidFill>
                  <a:schemeClr val="dk1"/>
                </a:solidFill>
              </a:rPr>
              <a:t>Time:</a:t>
            </a:r>
            <a:r>
              <a:rPr lang="en">
                <a:solidFill>
                  <a:schemeClr val="dk1"/>
                </a:solidFill>
              </a:rPr>
              <a:t> </a:t>
            </a:r>
            <a:r>
              <a:rPr lang="en" b="1">
                <a:solidFill>
                  <a:schemeClr val="dk1"/>
                </a:solidFill>
              </a:rPr>
              <a:t>22 seconds</a:t>
            </a:r>
            <a:endParaRPr b="1">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We initially thought that the ability to add a categorical variable for US travel restrictions and health policies would give us some insight to the cyclical patterns we see in the data. After analyzing the timeline of travel restrictions, as well as health recommendations such as social distancing and masks; it became clear the largest growth and spikes for COVID had already happened and the attempts to help stop spread of infection was too late.</a:t>
            </a:r>
            <a:endParaRPr/>
          </a:p>
        </p:txBody>
      </p:sp>
      <p:sp>
        <p:nvSpPr>
          <p:cNvPr id="123" name="Google Shape;123;g8de811789a_0_135:notes"/>
          <p:cNvSpPr txBox="1">
            <a:spLocks noGrp="1"/>
          </p:cNvSpPr>
          <p:nvPr>
            <p:ph type="sldNum" idx="12"/>
          </p:nvPr>
        </p:nvSpPr>
        <p:spPr>
          <a:xfrm>
            <a:off x="3884621" y="8685224"/>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LIDE 1">
  <p:cSld name="SLIDE 1">
    <p:spTree>
      <p:nvGrpSpPr>
        <p:cNvPr id="1" name="Shape 57"/>
        <p:cNvGrpSpPr/>
        <p:nvPr/>
      </p:nvGrpSpPr>
      <p:grpSpPr>
        <a:xfrm>
          <a:off x="0" y="0"/>
          <a:ext cx="0" cy="0"/>
          <a:chOff x="0" y="0"/>
          <a:chExt cx="0" cy="0"/>
        </a:xfrm>
      </p:grpSpPr>
      <p:sp>
        <p:nvSpPr>
          <p:cNvPr id="58" name="Google Shape;58;p15"/>
          <p:cNvSpPr txBox="1">
            <a:spLocks noGrp="1"/>
          </p:cNvSpPr>
          <p:nvPr>
            <p:ph type="title"/>
          </p:nvPr>
        </p:nvSpPr>
        <p:spPr>
          <a:xfrm>
            <a:off x="387242" y="308122"/>
            <a:ext cx="8352000" cy="804900"/>
          </a:xfrm>
          <a:prstGeom prst="rect">
            <a:avLst/>
          </a:prstGeom>
          <a:noFill/>
          <a:ln>
            <a:noFill/>
          </a:ln>
        </p:spPr>
        <p:txBody>
          <a:bodyPr spcFirstLastPara="1" wrap="square" lIns="0" tIns="0" rIns="0" bIns="0" anchor="t" anchorCtr="0">
            <a:noAutofit/>
          </a:bodyPr>
          <a:lstStyle>
            <a:lvl1pPr lvl="0" algn="l" rtl="0">
              <a:lnSpc>
                <a:spcPct val="85000"/>
              </a:lnSpc>
              <a:spcBef>
                <a:spcPts val="0"/>
              </a:spcBef>
              <a:spcAft>
                <a:spcPts val="0"/>
              </a:spcAft>
              <a:buClr>
                <a:schemeClr val="dk1"/>
              </a:buClr>
              <a:buSzPts val="2700"/>
              <a:buFont typeface="Bebas Neue"/>
              <a:buNone/>
              <a:defRPr>
                <a:solidFill>
                  <a:schemeClr val="dk1"/>
                </a:solidFil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59" name="Google Shape;59;p15"/>
          <p:cNvSpPr txBox="1">
            <a:spLocks noGrp="1"/>
          </p:cNvSpPr>
          <p:nvPr>
            <p:ph type="body" idx="1"/>
          </p:nvPr>
        </p:nvSpPr>
        <p:spPr>
          <a:xfrm>
            <a:off x="387242" y="706858"/>
            <a:ext cx="8352000" cy="406200"/>
          </a:xfrm>
          <a:prstGeom prst="rect">
            <a:avLst/>
          </a:prstGeom>
          <a:noFill/>
          <a:ln>
            <a:noFill/>
          </a:ln>
        </p:spPr>
        <p:txBody>
          <a:bodyPr spcFirstLastPara="1" wrap="square" lIns="8075" tIns="0" rIns="0" bIns="0" anchor="t" anchorCtr="0">
            <a:noAutofit/>
          </a:bodyPr>
          <a:lstStyle>
            <a:lvl1pPr marL="457200" lvl="0" indent="-228600" algn="l" rtl="0">
              <a:lnSpc>
                <a:spcPct val="90000"/>
              </a:lnSpc>
              <a:spcBef>
                <a:spcPts val="0"/>
              </a:spcBef>
              <a:spcAft>
                <a:spcPts val="0"/>
              </a:spcAft>
              <a:buClr>
                <a:srgbClr val="7F7F7F"/>
              </a:buClr>
              <a:buSzPts val="1700"/>
              <a:buFont typeface="Arial"/>
              <a:buNone/>
              <a:defRPr>
                <a:solidFill>
                  <a:srgbClr val="7F7F7F"/>
                </a:solidFill>
              </a:defRPr>
            </a:lvl1pPr>
            <a:lvl2pPr marL="914400" lvl="1" indent="-317500" algn="l" rtl="0">
              <a:lnSpc>
                <a:spcPct val="90000"/>
              </a:lnSpc>
              <a:spcBef>
                <a:spcPts val="800"/>
              </a:spcBef>
              <a:spcAft>
                <a:spcPts val="0"/>
              </a:spcAft>
              <a:buClr>
                <a:srgbClr val="0C0C0C"/>
              </a:buClr>
              <a:buSzPts val="1400"/>
              <a:buChar char="−"/>
              <a:defRPr/>
            </a:lvl2pPr>
            <a:lvl3pPr marL="1371600" lvl="2" indent="-317500" algn="l" rtl="0">
              <a:lnSpc>
                <a:spcPct val="90000"/>
              </a:lnSpc>
              <a:spcBef>
                <a:spcPts val="800"/>
              </a:spcBef>
              <a:spcAft>
                <a:spcPts val="0"/>
              </a:spcAft>
              <a:buClr>
                <a:srgbClr val="0C0C0C"/>
              </a:buClr>
              <a:buSzPts val="1400"/>
              <a:buChar char="−"/>
              <a:defRPr/>
            </a:lvl3pPr>
            <a:lvl4pPr marL="1828800" lvl="3" indent="-317500" algn="l" rtl="0">
              <a:lnSpc>
                <a:spcPct val="90000"/>
              </a:lnSpc>
              <a:spcBef>
                <a:spcPts val="800"/>
              </a:spcBef>
              <a:spcAft>
                <a:spcPts val="0"/>
              </a:spcAft>
              <a:buClr>
                <a:srgbClr val="0C0C0C"/>
              </a:buClr>
              <a:buSzPts val="1400"/>
              <a:buChar char="−"/>
              <a:defRPr/>
            </a:lvl4pPr>
            <a:lvl5pPr marL="2286000" lvl="4" indent="-317500" algn="l" rtl="0">
              <a:lnSpc>
                <a:spcPct val="90000"/>
              </a:lnSpc>
              <a:spcBef>
                <a:spcPts val="800"/>
              </a:spcBef>
              <a:spcAft>
                <a:spcPts val="0"/>
              </a:spcAft>
              <a:buClr>
                <a:srgbClr val="0C0C0C"/>
              </a:buClr>
              <a:buSzPts val="1400"/>
              <a:buChar char="−"/>
              <a:defRPr/>
            </a:lvl5pPr>
            <a:lvl6pPr marL="2743200" lvl="5" indent="-317500" algn="l" rtl="0">
              <a:spcBef>
                <a:spcPts val="800"/>
              </a:spcBef>
              <a:spcAft>
                <a:spcPts val="0"/>
              </a:spcAft>
              <a:buClr>
                <a:schemeClr val="dk1"/>
              </a:buClr>
              <a:buSzPts val="1400"/>
              <a:buChar char="•"/>
              <a:defRPr/>
            </a:lvl6pPr>
            <a:lvl7pPr marL="3200400" lvl="6" indent="-317500" algn="l" rtl="0">
              <a:spcBef>
                <a:spcPts val="300"/>
              </a:spcBef>
              <a:spcAft>
                <a:spcPts val="0"/>
              </a:spcAft>
              <a:buClr>
                <a:schemeClr val="dk1"/>
              </a:buClr>
              <a:buSzPts val="1400"/>
              <a:buChar char="•"/>
              <a:defRPr/>
            </a:lvl7pPr>
            <a:lvl8pPr marL="3657600" lvl="7" indent="-317500" algn="l" rtl="0">
              <a:spcBef>
                <a:spcPts val="300"/>
              </a:spcBef>
              <a:spcAft>
                <a:spcPts val="0"/>
              </a:spcAft>
              <a:buClr>
                <a:schemeClr val="dk1"/>
              </a:buClr>
              <a:buSzPts val="1400"/>
              <a:buChar char="•"/>
              <a:defRPr/>
            </a:lvl8pPr>
            <a:lvl9pPr marL="4114800" lvl="8" indent="-317500" algn="l" rtl="0">
              <a:spcBef>
                <a:spcPts val="300"/>
              </a:spcBef>
              <a:spcAft>
                <a:spcPts val="0"/>
              </a:spcAft>
              <a:buClr>
                <a:schemeClr val="dk1"/>
              </a:buClr>
              <a:buSzPts val="1400"/>
              <a:buChar char="•"/>
              <a:defRPr/>
            </a:lvl9pPr>
          </a:lstStyle>
          <a:p>
            <a:endParaRPr/>
          </a:p>
        </p:txBody>
      </p:sp>
      <p:sp>
        <p:nvSpPr>
          <p:cNvPr id="60" name="Google Shape;60;p15"/>
          <p:cNvSpPr txBox="1">
            <a:spLocks noGrp="1"/>
          </p:cNvSpPr>
          <p:nvPr>
            <p:ph type="ftr" idx="11"/>
          </p:nvPr>
        </p:nvSpPr>
        <p:spPr>
          <a:xfrm>
            <a:off x="2968353" y="4557271"/>
            <a:ext cx="3207300" cy="270000"/>
          </a:xfrm>
          <a:prstGeom prst="rect">
            <a:avLst/>
          </a:prstGeom>
          <a:noFill/>
          <a:ln>
            <a:noFill/>
          </a:ln>
        </p:spPr>
        <p:txBody>
          <a:bodyPr spcFirstLastPara="1" wrap="square" lIns="0" tIns="0" rIns="0" bIns="0" anchor="b" anchorCtr="0">
            <a:noAutofit/>
          </a:bodyPr>
          <a:lstStyle>
            <a:lvl1pPr lvl="0" algn="ctr" rtl="0">
              <a:lnSpc>
                <a:spcPct val="90000"/>
              </a:lnSpc>
              <a:spcBef>
                <a:spcPts val="0"/>
              </a:spcBef>
              <a:spcAft>
                <a:spcPts val="0"/>
              </a:spcAft>
              <a:buSzPts val="1100"/>
              <a:buNone/>
              <a:defRPr sz="900">
                <a:solidFill>
                  <a:srgbClr val="0C0C0C"/>
                </a:solidFill>
                <a:latin typeface="Calibri"/>
                <a:ea typeface="Calibri"/>
                <a:cs typeface="Calibri"/>
                <a:sym typeface="Calibri"/>
              </a:defRPr>
            </a:lvl1pPr>
            <a:lvl2pPr lvl="1" algn="l" rtl="0">
              <a:spcBef>
                <a:spcPts val="80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61" name="Google Shape;61;p15"/>
          <p:cNvSpPr txBox="1">
            <a:spLocks noGrp="1"/>
          </p:cNvSpPr>
          <p:nvPr>
            <p:ph type="sldNum" idx="12"/>
          </p:nvPr>
        </p:nvSpPr>
        <p:spPr>
          <a:xfrm>
            <a:off x="387241" y="4557271"/>
            <a:ext cx="685800" cy="270000"/>
          </a:xfrm>
          <a:prstGeom prst="rect">
            <a:avLst/>
          </a:prstGeom>
          <a:noFill/>
          <a:ln>
            <a:noFill/>
          </a:ln>
        </p:spPr>
        <p:txBody>
          <a:bodyPr spcFirstLastPara="1" wrap="square" lIns="0" tIns="0" rIns="0" bIns="0" anchor="b" anchorCtr="0">
            <a:noAutofit/>
          </a:bodyPr>
          <a:lstStyle>
            <a:lvl1pPr marL="0" lvl="0" indent="0" algn="l" rtl="0">
              <a:lnSpc>
                <a:spcPct val="90000"/>
              </a:lnSpc>
              <a:spcBef>
                <a:spcPts val="0"/>
              </a:spcBef>
              <a:spcAft>
                <a:spcPts val="0"/>
              </a:spcAft>
              <a:buNone/>
              <a:defRPr sz="1100" b="1">
                <a:solidFill>
                  <a:srgbClr val="0C0C0C"/>
                </a:solidFill>
                <a:latin typeface="Calibri"/>
                <a:ea typeface="Calibri"/>
                <a:cs typeface="Calibri"/>
                <a:sym typeface="Calibri"/>
              </a:defRPr>
            </a:lvl1pPr>
            <a:lvl2pPr marL="0" lvl="1" indent="0" algn="l" rtl="0">
              <a:lnSpc>
                <a:spcPct val="90000"/>
              </a:lnSpc>
              <a:spcBef>
                <a:spcPts val="0"/>
              </a:spcBef>
              <a:spcAft>
                <a:spcPts val="0"/>
              </a:spcAft>
              <a:buNone/>
              <a:defRPr sz="1100" b="1">
                <a:solidFill>
                  <a:srgbClr val="0C0C0C"/>
                </a:solidFill>
                <a:latin typeface="Calibri"/>
                <a:ea typeface="Calibri"/>
                <a:cs typeface="Calibri"/>
                <a:sym typeface="Calibri"/>
              </a:defRPr>
            </a:lvl2pPr>
            <a:lvl3pPr marL="0" lvl="2" indent="0" algn="l" rtl="0">
              <a:lnSpc>
                <a:spcPct val="90000"/>
              </a:lnSpc>
              <a:spcBef>
                <a:spcPts val="0"/>
              </a:spcBef>
              <a:spcAft>
                <a:spcPts val="0"/>
              </a:spcAft>
              <a:buNone/>
              <a:defRPr sz="1100" b="1">
                <a:solidFill>
                  <a:srgbClr val="0C0C0C"/>
                </a:solidFill>
                <a:latin typeface="Calibri"/>
                <a:ea typeface="Calibri"/>
                <a:cs typeface="Calibri"/>
                <a:sym typeface="Calibri"/>
              </a:defRPr>
            </a:lvl3pPr>
            <a:lvl4pPr marL="0" lvl="3" indent="0" algn="l" rtl="0">
              <a:lnSpc>
                <a:spcPct val="90000"/>
              </a:lnSpc>
              <a:spcBef>
                <a:spcPts val="0"/>
              </a:spcBef>
              <a:spcAft>
                <a:spcPts val="0"/>
              </a:spcAft>
              <a:buNone/>
              <a:defRPr sz="1100" b="1">
                <a:solidFill>
                  <a:srgbClr val="0C0C0C"/>
                </a:solidFill>
                <a:latin typeface="Calibri"/>
                <a:ea typeface="Calibri"/>
                <a:cs typeface="Calibri"/>
                <a:sym typeface="Calibri"/>
              </a:defRPr>
            </a:lvl4pPr>
            <a:lvl5pPr marL="0" lvl="4" indent="0" algn="l" rtl="0">
              <a:lnSpc>
                <a:spcPct val="90000"/>
              </a:lnSpc>
              <a:spcBef>
                <a:spcPts val="0"/>
              </a:spcBef>
              <a:spcAft>
                <a:spcPts val="0"/>
              </a:spcAft>
              <a:buNone/>
              <a:defRPr sz="1100" b="1">
                <a:solidFill>
                  <a:srgbClr val="0C0C0C"/>
                </a:solidFill>
                <a:latin typeface="Calibri"/>
                <a:ea typeface="Calibri"/>
                <a:cs typeface="Calibri"/>
                <a:sym typeface="Calibri"/>
              </a:defRPr>
            </a:lvl5pPr>
            <a:lvl6pPr marL="0" lvl="5" indent="0" algn="l" rtl="0">
              <a:lnSpc>
                <a:spcPct val="90000"/>
              </a:lnSpc>
              <a:spcBef>
                <a:spcPts val="0"/>
              </a:spcBef>
              <a:spcAft>
                <a:spcPts val="0"/>
              </a:spcAft>
              <a:buNone/>
              <a:defRPr sz="1100" b="1">
                <a:solidFill>
                  <a:srgbClr val="0C0C0C"/>
                </a:solidFill>
                <a:latin typeface="Calibri"/>
                <a:ea typeface="Calibri"/>
                <a:cs typeface="Calibri"/>
                <a:sym typeface="Calibri"/>
              </a:defRPr>
            </a:lvl6pPr>
            <a:lvl7pPr marL="0" lvl="6" indent="0" algn="l" rtl="0">
              <a:lnSpc>
                <a:spcPct val="90000"/>
              </a:lnSpc>
              <a:spcBef>
                <a:spcPts val="0"/>
              </a:spcBef>
              <a:spcAft>
                <a:spcPts val="0"/>
              </a:spcAft>
              <a:buNone/>
              <a:defRPr sz="1100" b="1">
                <a:solidFill>
                  <a:srgbClr val="0C0C0C"/>
                </a:solidFill>
                <a:latin typeface="Calibri"/>
                <a:ea typeface="Calibri"/>
                <a:cs typeface="Calibri"/>
                <a:sym typeface="Calibri"/>
              </a:defRPr>
            </a:lvl7pPr>
            <a:lvl8pPr marL="0" lvl="7" indent="0" algn="l" rtl="0">
              <a:lnSpc>
                <a:spcPct val="90000"/>
              </a:lnSpc>
              <a:spcBef>
                <a:spcPts val="0"/>
              </a:spcBef>
              <a:spcAft>
                <a:spcPts val="0"/>
              </a:spcAft>
              <a:buNone/>
              <a:defRPr sz="1100" b="1">
                <a:solidFill>
                  <a:srgbClr val="0C0C0C"/>
                </a:solidFill>
                <a:latin typeface="Calibri"/>
                <a:ea typeface="Calibri"/>
                <a:cs typeface="Calibri"/>
                <a:sym typeface="Calibri"/>
              </a:defRPr>
            </a:lvl8pPr>
            <a:lvl9pPr marL="0" lvl="8" indent="0" algn="l" rtl="0">
              <a:lnSpc>
                <a:spcPct val="90000"/>
              </a:lnSpc>
              <a:spcBef>
                <a:spcPts val="0"/>
              </a:spcBef>
              <a:spcAft>
                <a:spcPts val="0"/>
              </a:spcAft>
              <a:buNone/>
              <a:defRPr sz="1100" b="1">
                <a:solidFill>
                  <a:srgbClr val="0C0C0C"/>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
              <a:t>‹#›</a:t>
            </a:fld>
            <a:endParaRPr/>
          </a:p>
        </p:txBody>
      </p:sp>
      <p:sp>
        <p:nvSpPr>
          <p:cNvPr id="62" name="Google Shape;62;p15"/>
          <p:cNvSpPr txBox="1">
            <a:spLocks noGrp="1"/>
          </p:cNvSpPr>
          <p:nvPr>
            <p:ph type="body" idx="2"/>
          </p:nvPr>
        </p:nvSpPr>
        <p:spPr>
          <a:xfrm>
            <a:off x="387240" y="1264443"/>
            <a:ext cx="8352000" cy="3088500"/>
          </a:xfrm>
          <a:prstGeom prst="rect">
            <a:avLst/>
          </a:prstGeom>
          <a:noFill/>
          <a:ln>
            <a:noFill/>
          </a:ln>
        </p:spPr>
        <p:txBody>
          <a:bodyPr spcFirstLastPara="1" wrap="square" lIns="8075" tIns="0" rIns="0" bIns="0" anchor="t" anchorCtr="0">
            <a:noAutofit/>
          </a:bodyPr>
          <a:lstStyle>
            <a:lvl1pPr marL="457200" lvl="0" indent="-304800" algn="l" rtl="0">
              <a:lnSpc>
                <a:spcPct val="100000"/>
              </a:lnSpc>
              <a:spcBef>
                <a:spcPts val="0"/>
              </a:spcBef>
              <a:spcAft>
                <a:spcPts val="0"/>
              </a:spcAft>
              <a:buClr>
                <a:srgbClr val="0C0C0C"/>
              </a:buClr>
              <a:buSzPts val="1200"/>
              <a:buChar char="▪"/>
              <a:defRPr sz="1200">
                <a:solidFill>
                  <a:srgbClr val="0C0C0C"/>
                </a:solidFill>
              </a:defRPr>
            </a:lvl1pPr>
            <a:lvl2pPr marL="914400" lvl="1" indent="-304800" algn="l" rtl="0">
              <a:lnSpc>
                <a:spcPct val="90000"/>
              </a:lnSpc>
              <a:spcBef>
                <a:spcPts val="800"/>
              </a:spcBef>
              <a:spcAft>
                <a:spcPts val="0"/>
              </a:spcAft>
              <a:buClr>
                <a:srgbClr val="0C0C0C"/>
              </a:buClr>
              <a:buSzPts val="1200"/>
              <a:buChar char="−"/>
              <a:defRPr sz="1200">
                <a:solidFill>
                  <a:srgbClr val="0C0C0C"/>
                </a:solidFill>
              </a:defRPr>
            </a:lvl2pPr>
            <a:lvl3pPr marL="1371600" lvl="2" indent="-304800" algn="l" rtl="0">
              <a:lnSpc>
                <a:spcPct val="90000"/>
              </a:lnSpc>
              <a:spcBef>
                <a:spcPts val="800"/>
              </a:spcBef>
              <a:spcAft>
                <a:spcPts val="0"/>
              </a:spcAft>
              <a:buClr>
                <a:srgbClr val="0C0C0C"/>
              </a:buClr>
              <a:buSzPts val="1200"/>
              <a:buChar char="−"/>
              <a:defRPr sz="1200">
                <a:solidFill>
                  <a:srgbClr val="0C0C0C"/>
                </a:solidFill>
              </a:defRPr>
            </a:lvl3pPr>
            <a:lvl4pPr marL="1828800" lvl="3" indent="-304800" algn="l" rtl="0">
              <a:lnSpc>
                <a:spcPct val="90000"/>
              </a:lnSpc>
              <a:spcBef>
                <a:spcPts val="800"/>
              </a:spcBef>
              <a:spcAft>
                <a:spcPts val="0"/>
              </a:spcAft>
              <a:buClr>
                <a:srgbClr val="0C0C0C"/>
              </a:buClr>
              <a:buSzPts val="1200"/>
              <a:buChar char="−"/>
              <a:defRPr sz="1200">
                <a:solidFill>
                  <a:srgbClr val="0C0C0C"/>
                </a:solidFill>
              </a:defRPr>
            </a:lvl4pPr>
            <a:lvl5pPr marL="2286000" lvl="4" indent="-304800" algn="l" rtl="0">
              <a:lnSpc>
                <a:spcPct val="90000"/>
              </a:lnSpc>
              <a:spcBef>
                <a:spcPts val="800"/>
              </a:spcBef>
              <a:spcAft>
                <a:spcPts val="0"/>
              </a:spcAft>
              <a:buClr>
                <a:srgbClr val="0C0C0C"/>
              </a:buClr>
              <a:buSzPts val="1200"/>
              <a:buChar char="−"/>
              <a:defRPr sz="1200">
                <a:solidFill>
                  <a:srgbClr val="0C0C0C"/>
                </a:solidFill>
              </a:defRPr>
            </a:lvl5pPr>
            <a:lvl6pPr marL="2743200" lvl="5" indent="-317500" algn="l" rtl="0">
              <a:spcBef>
                <a:spcPts val="800"/>
              </a:spcBef>
              <a:spcAft>
                <a:spcPts val="0"/>
              </a:spcAft>
              <a:buClr>
                <a:schemeClr val="dk1"/>
              </a:buClr>
              <a:buSzPts val="1400"/>
              <a:buChar char="•"/>
              <a:defRPr/>
            </a:lvl6pPr>
            <a:lvl7pPr marL="3200400" lvl="6" indent="-317500" algn="l" rtl="0">
              <a:spcBef>
                <a:spcPts val="300"/>
              </a:spcBef>
              <a:spcAft>
                <a:spcPts val="0"/>
              </a:spcAft>
              <a:buClr>
                <a:schemeClr val="dk1"/>
              </a:buClr>
              <a:buSzPts val="1400"/>
              <a:buChar char="•"/>
              <a:defRPr/>
            </a:lvl7pPr>
            <a:lvl8pPr marL="3657600" lvl="7" indent="-317500" algn="l" rtl="0">
              <a:spcBef>
                <a:spcPts val="300"/>
              </a:spcBef>
              <a:spcAft>
                <a:spcPts val="0"/>
              </a:spcAft>
              <a:buClr>
                <a:schemeClr val="dk1"/>
              </a:buClr>
              <a:buSzPts val="1400"/>
              <a:buChar char="•"/>
              <a:defRPr/>
            </a:lvl8pPr>
            <a:lvl9pPr marL="4114800" lvl="8" indent="-317500" algn="l" rtl="0">
              <a:spcBef>
                <a:spcPts val="300"/>
              </a:spcBef>
              <a:spcAft>
                <a:spcPts val="0"/>
              </a:spcAft>
              <a:buClr>
                <a:schemeClr val="dk1"/>
              </a:buClr>
              <a:buSzPts val="1400"/>
              <a:buChar char="•"/>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LIDE 3">
  <p:cSld name="SLIDE 3">
    <p:spTree>
      <p:nvGrpSpPr>
        <p:cNvPr id="1" name="Shape 63"/>
        <p:cNvGrpSpPr/>
        <p:nvPr/>
      </p:nvGrpSpPr>
      <p:grpSpPr>
        <a:xfrm>
          <a:off x="0" y="0"/>
          <a:ext cx="0" cy="0"/>
          <a:chOff x="0" y="0"/>
          <a:chExt cx="0" cy="0"/>
        </a:xfrm>
      </p:grpSpPr>
      <p:sp>
        <p:nvSpPr>
          <p:cNvPr id="64" name="Google Shape;64;p16"/>
          <p:cNvSpPr txBox="1">
            <a:spLocks noGrp="1"/>
          </p:cNvSpPr>
          <p:nvPr>
            <p:ph type="title"/>
          </p:nvPr>
        </p:nvSpPr>
        <p:spPr>
          <a:xfrm>
            <a:off x="387242" y="308122"/>
            <a:ext cx="8352000" cy="804900"/>
          </a:xfrm>
          <a:prstGeom prst="rect">
            <a:avLst/>
          </a:prstGeom>
          <a:noFill/>
          <a:ln>
            <a:noFill/>
          </a:ln>
        </p:spPr>
        <p:txBody>
          <a:bodyPr spcFirstLastPara="1" wrap="square" lIns="0" tIns="0" rIns="0" bIns="0" anchor="t" anchorCtr="0">
            <a:noAutofit/>
          </a:bodyPr>
          <a:lstStyle>
            <a:lvl1pPr lvl="0" algn="l" rtl="0">
              <a:lnSpc>
                <a:spcPct val="85000"/>
              </a:lnSpc>
              <a:spcBef>
                <a:spcPts val="0"/>
              </a:spcBef>
              <a:spcAft>
                <a:spcPts val="0"/>
              </a:spcAft>
              <a:buClr>
                <a:srgbClr val="083C51"/>
              </a:buClr>
              <a:buSzPts val="2700"/>
              <a:buFont typeface="Bebas Neue"/>
              <a:buNone/>
              <a:defRPr>
                <a:solidFill>
                  <a:srgbClr val="083C51"/>
                </a:solidFil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65" name="Google Shape;65;p16"/>
          <p:cNvSpPr txBox="1">
            <a:spLocks noGrp="1"/>
          </p:cNvSpPr>
          <p:nvPr>
            <p:ph type="body" idx="1"/>
          </p:nvPr>
        </p:nvSpPr>
        <p:spPr>
          <a:xfrm>
            <a:off x="387242" y="706858"/>
            <a:ext cx="8352000" cy="406200"/>
          </a:xfrm>
          <a:prstGeom prst="rect">
            <a:avLst/>
          </a:prstGeom>
          <a:noFill/>
          <a:ln>
            <a:noFill/>
          </a:ln>
        </p:spPr>
        <p:txBody>
          <a:bodyPr spcFirstLastPara="1" wrap="square" lIns="8075" tIns="0" rIns="0" bIns="0" anchor="t" anchorCtr="0">
            <a:noAutofit/>
          </a:bodyPr>
          <a:lstStyle>
            <a:lvl1pPr marL="457200" lvl="0" indent="-228600" algn="l" rtl="0">
              <a:lnSpc>
                <a:spcPct val="90000"/>
              </a:lnSpc>
              <a:spcBef>
                <a:spcPts val="0"/>
              </a:spcBef>
              <a:spcAft>
                <a:spcPts val="0"/>
              </a:spcAft>
              <a:buClr>
                <a:srgbClr val="7F7F7F"/>
              </a:buClr>
              <a:buSzPts val="1700"/>
              <a:buNone/>
              <a:defRPr>
                <a:solidFill>
                  <a:srgbClr val="7F7F7F"/>
                </a:solidFill>
              </a:defRPr>
            </a:lvl1pPr>
            <a:lvl2pPr marL="914400" lvl="1" indent="-317500" algn="l" rtl="0">
              <a:lnSpc>
                <a:spcPct val="90000"/>
              </a:lnSpc>
              <a:spcBef>
                <a:spcPts val="800"/>
              </a:spcBef>
              <a:spcAft>
                <a:spcPts val="0"/>
              </a:spcAft>
              <a:buClr>
                <a:srgbClr val="0C0C0C"/>
              </a:buClr>
              <a:buSzPts val="1400"/>
              <a:buChar char="−"/>
              <a:defRPr/>
            </a:lvl2pPr>
            <a:lvl3pPr marL="1371600" lvl="2" indent="-317500" algn="l" rtl="0">
              <a:lnSpc>
                <a:spcPct val="90000"/>
              </a:lnSpc>
              <a:spcBef>
                <a:spcPts val="800"/>
              </a:spcBef>
              <a:spcAft>
                <a:spcPts val="0"/>
              </a:spcAft>
              <a:buClr>
                <a:srgbClr val="0C0C0C"/>
              </a:buClr>
              <a:buSzPts val="1400"/>
              <a:buChar char="−"/>
              <a:defRPr/>
            </a:lvl3pPr>
            <a:lvl4pPr marL="1828800" lvl="3" indent="-317500" algn="l" rtl="0">
              <a:lnSpc>
                <a:spcPct val="90000"/>
              </a:lnSpc>
              <a:spcBef>
                <a:spcPts val="800"/>
              </a:spcBef>
              <a:spcAft>
                <a:spcPts val="0"/>
              </a:spcAft>
              <a:buClr>
                <a:srgbClr val="0C0C0C"/>
              </a:buClr>
              <a:buSzPts val="1400"/>
              <a:buChar char="−"/>
              <a:defRPr/>
            </a:lvl4pPr>
            <a:lvl5pPr marL="2286000" lvl="4" indent="-317500" algn="l" rtl="0">
              <a:lnSpc>
                <a:spcPct val="90000"/>
              </a:lnSpc>
              <a:spcBef>
                <a:spcPts val="800"/>
              </a:spcBef>
              <a:spcAft>
                <a:spcPts val="0"/>
              </a:spcAft>
              <a:buClr>
                <a:srgbClr val="0C0C0C"/>
              </a:buClr>
              <a:buSzPts val="1400"/>
              <a:buChar char="−"/>
              <a:defRPr/>
            </a:lvl5pPr>
            <a:lvl6pPr marL="2743200" lvl="5" indent="-317500" algn="l" rtl="0">
              <a:spcBef>
                <a:spcPts val="800"/>
              </a:spcBef>
              <a:spcAft>
                <a:spcPts val="0"/>
              </a:spcAft>
              <a:buClr>
                <a:schemeClr val="dk1"/>
              </a:buClr>
              <a:buSzPts val="1400"/>
              <a:buChar char="•"/>
              <a:defRPr/>
            </a:lvl6pPr>
            <a:lvl7pPr marL="3200400" lvl="6" indent="-317500" algn="l" rtl="0">
              <a:spcBef>
                <a:spcPts val="300"/>
              </a:spcBef>
              <a:spcAft>
                <a:spcPts val="0"/>
              </a:spcAft>
              <a:buClr>
                <a:schemeClr val="dk1"/>
              </a:buClr>
              <a:buSzPts val="1400"/>
              <a:buChar char="•"/>
              <a:defRPr/>
            </a:lvl7pPr>
            <a:lvl8pPr marL="3657600" lvl="7" indent="-317500" algn="l" rtl="0">
              <a:spcBef>
                <a:spcPts val="300"/>
              </a:spcBef>
              <a:spcAft>
                <a:spcPts val="0"/>
              </a:spcAft>
              <a:buClr>
                <a:schemeClr val="dk1"/>
              </a:buClr>
              <a:buSzPts val="1400"/>
              <a:buChar char="•"/>
              <a:defRPr/>
            </a:lvl8pPr>
            <a:lvl9pPr marL="4114800" lvl="8" indent="-317500" algn="l" rtl="0">
              <a:spcBef>
                <a:spcPts val="300"/>
              </a:spcBef>
              <a:spcAft>
                <a:spcPts val="0"/>
              </a:spcAft>
              <a:buClr>
                <a:schemeClr val="dk1"/>
              </a:buClr>
              <a:buSzPts val="1400"/>
              <a:buChar char="•"/>
              <a:defRPr/>
            </a:lvl9pPr>
          </a:lstStyle>
          <a:p>
            <a:endParaRPr/>
          </a:p>
        </p:txBody>
      </p:sp>
      <p:sp>
        <p:nvSpPr>
          <p:cNvPr id="66" name="Google Shape;66;p16"/>
          <p:cNvSpPr txBox="1">
            <a:spLocks noGrp="1"/>
          </p:cNvSpPr>
          <p:nvPr>
            <p:ph type="body" idx="2"/>
          </p:nvPr>
        </p:nvSpPr>
        <p:spPr>
          <a:xfrm>
            <a:off x="387240" y="1264443"/>
            <a:ext cx="3993900" cy="3088500"/>
          </a:xfrm>
          <a:prstGeom prst="rect">
            <a:avLst/>
          </a:prstGeom>
          <a:noFill/>
          <a:ln>
            <a:noFill/>
          </a:ln>
        </p:spPr>
        <p:txBody>
          <a:bodyPr spcFirstLastPara="1" wrap="square" lIns="8075" tIns="0" rIns="0" bIns="0" anchor="t" anchorCtr="0">
            <a:noAutofit/>
          </a:bodyPr>
          <a:lstStyle>
            <a:lvl1pPr marL="457200" lvl="0" indent="-304800" algn="l" rtl="0">
              <a:lnSpc>
                <a:spcPct val="100000"/>
              </a:lnSpc>
              <a:spcBef>
                <a:spcPts val="0"/>
              </a:spcBef>
              <a:spcAft>
                <a:spcPts val="0"/>
              </a:spcAft>
              <a:buClr>
                <a:srgbClr val="0C0C0C"/>
              </a:buClr>
              <a:buSzPts val="1200"/>
              <a:buChar char="▪"/>
              <a:defRPr sz="1200">
                <a:solidFill>
                  <a:srgbClr val="0C0C0C"/>
                </a:solidFill>
              </a:defRPr>
            </a:lvl1pPr>
            <a:lvl2pPr marL="914400" lvl="1" indent="-304800" algn="l" rtl="0">
              <a:lnSpc>
                <a:spcPct val="90000"/>
              </a:lnSpc>
              <a:spcBef>
                <a:spcPts val="800"/>
              </a:spcBef>
              <a:spcAft>
                <a:spcPts val="0"/>
              </a:spcAft>
              <a:buClr>
                <a:srgbClr val="0C0C0C"/>
              </a:buClr>
              <a:buSzPts val="1200"/>
              <a:buChar char="−"/>
              <a:defRPr sz="1200">
                <a:solidFill>
                  <a:srgbClr val="0C0C0C"/>
                </a:solidFill>
              </a:defRPr>
            </a:lvl2pPr>
            <a:lvl3pPr marL="1371600" lvl="2" indent="-304800" algn="l" rtl="0">
              <a:lnSpc>
                <a:spcPct val="90000"/>
              </a:lnSpc>
              <a:spcBef>
                <a:spcPts val="800"/>
              </a:spcBef>
              <a:spcAft>
                <a:spcPts val="0"/>
              </a:spcAft>
              <a:buClr>
                <a:srgbClr val="0C0C0C"/>
              </a:buClr>
              <a:buSzPts val="1200"/>
              <a:buChar char="−"/>
              <a:defRPr sz="1200">
                <a:solidFill>
                  <a:srgbClr val="0C0C0C"/>
                </a:solidFill>
              </a:defRPr>
            </a:lvl3pPr>
            <a:lvl4pPr marL="1828800" lvl="3" indent="-304800" algn="l" rtl="0">
              <a:lnSpc>
                <a:spcPct val="90000"/>
              </a:lnSpc>
              <a:spcBef>
                <a:spcPts val="800"/>
              </a:spcBef>
              <a:spcAft>
                <a:spcPts val="0"/>
              </a:spcAft>
              <a:buClr>
                <a:srgbClr val="0C0C0C"/>
              </a:buClr>
              <a:buSzPts val="1200"/>
              <a:buChar char="−"/>
              <a:defRPr sz="1200">
                <a:solidFill>
                  <a:srgbClr val="0C0C0C"/>
                </a:solidFill>
              </a:defRPr>
            </a:lvl4pPr>
            <a:lvl5pPr marL="2286000" lvl="4" indent="-304800" algn="l" rtl="0">
              <a:lnSpc>
                <a:spcPct val="90000"/>
              </a:lnSpc>
              <a:spcBef>
                <a:spcPts val="800"/>
              </a:spcBef>
              <a:spcAft>
                <a:spcPts val="0"/>
              </a:spcAft>
              <a:buClr>
                <a:srgbClr val="0C0C0C"/>
              </a:buClr>
              <a:buSzPts val="1200"/>
              <a:buChar char="−"/>
              <a:defRPr sz="1200">
                <a:solidFill>
                  <a:srgbClr val="0C0C0C"/>
                </a:solidFill>
              </a:defRPr>
            </a:lvl5pPr>
            <a:lvl6pPr marL="2743200" lvl="5" indent="-317500" algn="l" rtl="0">
              <a:spcBef>
                <a:spcPts val="800"/>
              </a:spcBef>
              <a:spcAft>
                <a:spcPts val="0"/>
              </a:spcAft>
              <a:buClr>
                <a:schemeClr val="dk1"/>
              </a:buClr>
              <a:buSzPts val="1400"/>
              <a:buChar char="•"/>
              <a:defRPr/>
            </a:lvl6pPr>
            <a:lvl7pPr marL="3200400" lvl="6" indent="-317500" algn="l" rtl="0">
              <a:spcBef>
                <a:spcPts val="300"/>
              </a:spcBef>
              <a:spcAft>
                <a:spcPts val="0"/>
              </a:spcAft>
              <a:buClr>
                <a:schemeClr val="dk1"/>
              </a:buClr>
              <a:buSzPts val="1400"/>
              <a:buChar char="•"/>
              <a:defRPr/>
            </a:lvl7pPr>
            <a:lvl8pPr marL="3657600" lvl="7" indent="-317500" algn="l" rtl="0">
              <a:spcBef>
                <a:spcPts val="300"/>
              </a:spcBef>
              <a:spcAft>
                <a:spcPts val="0"/>
              </a:spcAft>
              <a:buClr>
                <a:schemeClr val="dk1"/>
              </a:buClr>
              <a:buSzPts val="1400"/>
              <a:buChar char="•"/>
              <a:defRPr/>
            </a:lvl8pPr>
            <a:lvl9pPr marL="4114800" lvl="8" indent="-317500" algn="l" rtl="0">
              <a:spcBef>
                <a:spcPts val="300"/>
              </a:spcBef>
              <a:spcAft>
                <a:spcPts val="0"/>
              </a:spcAft>
              <a:buClr>
                <a:schemeClr val="dk1"/>
              </a:buClr>
              <a:buSzPts val="1400"/>
              <a:buChar char="•"/>
              <a:defRPr/>
            </a:lvl9pPr>
          </a:lstStyle>
          <a:p>
            <a:endParaRPr/>
          </a:p>
        </p:txBody>
      </p:sp>
      <p:sp>
        <p:nvSpPr>
          <p:cNvPr id="67" name="Google Shape;67;p16"/>
          <p:cNvSpPr txBox="1">
            <a:spLocks noGrp="1"/>
          </p:cNvSpPr>
          <p:nvPr>
            <p:ph type="body" idx="3"/>
          </p:nvPr>
        </p:nvSpPr>
        <p:spPr>
          <a:xfrm>
            <a:off x="4733721" y="1264443"/>
            <a:ext cx="3993900" cy="3082800"/>
          </a:xfrm>
          <a:prstGeom prst="rect">
            <a:avLst/>
          </a:prstGeom>
          <a:noFill/>
          <a:ln>
            <a:noFill/>
          </a:ln>
        </p:spPr>
        <p:txBody>
          <a:bodyPr spcFirstLastPara="1" wrap="square" lIns="8075" tIns="0" rIns="0" bIns="0" anchor="t" anchorCtr="0">
            <a:noAutofit/>
          </a:bodyPr>
          <a:lstStyle>
            <a:lvl1pPr marL="457200" lvl="0" indent="-304800" algn="l" rtl="0">
              <a:lnSpc>
                <a:spcPct val="100000"/>
              </a:lnSpc>
              <a:spcBef>
                <a:spcPts val="0"/>
              </a:spcBef>
              <a:spcAft>
                <a:spcPts val="0"/>
              </a:spcAft>
              <a:buClr>
                <a:srgbClr val="0C0C0C"/>
              </a:buClr>
              <a:buSzPts val="1200"/>
              <a:buChar char="▪"/>
              <a:defRPr sz="1200">
                <a:solidFill>
                  <a:srgbClr val="0C0C0C"/>
                </a:solidFill>
              </a:defRPr>
            </a:lvl1pPr>
            <a:lvl2pPr marL="914400" lvl="1" indent="-304800" algn="l" rtl="0">
              <a:lnSpc>
                <a:spcPct val="90000"/>
              </a:lnSpc>
              <a:spcBef>
                <a:spcPts val="800"/>
              </a:spcBef>
              <a:spcAft>
                <a:spcPts val="0"/>
              </a:spcAft>
              <a:buClr>
                <a:srgbClr val="0C0C0C"/>
              </a:buClr>
              <a:buSzPts val="1200"/>
              <a:buChar char="−"/>
              <a:defRPr sz="1200">
                <a:solidFill>
                  <a:srgbClr val="0C0C0C"/>
                </a:solidFill>
              </a:defRPr>
            </a:lvl2pPr>
            <a:lvl3pPr marL="1371600" lvl="2" indent="-304800" algn="l" rtl="0">
              <a:lnSpc>
                <a:spcPct val="90000"/>
              </a:lnSpc>
              <a:spcBef>
                <a:spcPts val="800"/>
              </a:spcBef>
              <a:spcAft>
                <a:spcPts val="0"/>
              </a:spcAft>
              <a:buClr>
                <a:srgbClr val="0C0C0C"/>
              </a:buClr>
              <a:buSzPts val="1200"/>
              <a:buChar char="−"/>
              <a:defRPr sz="1200">
                <a:solidFill>
                  <a:srgbClr val="0C0C0C"/>
                </a:solidFill>
              </a:defRPr>
            </a:lvl3pPr>
            <a:lvl4pPr marL="1828800" lvl="3" indent="-304800" algn="l" rtl="0">
              <a:lnSpc>
                <a:spcPct val="90000"/>
              </a:lnSpc>
              <a:spcBef>
                <a:spcPts val="800"/>
              </a:spcBef>
              <a:spcAft>
                <a:spcPts val="0"/>
              </a:spcAft>
              <a:buClr>
                <a:srgbClr val="0C0C0C"/>
              </a:buClr>
              <a:buSzPts val="1200"/>
              <a:buChar char="−"/>
              <a:defRPr sz="1200">
                <a:solidFill>
                  <a:srgbClr val="0C0C0C"/>
                </a:solidFill>
              </a:defRPr>
            </a:lvl4pPr>
            <a:lvl5pPr marL="2286000" lvl="4" indent="-304800" algn="l" rtl="0">
              <a:lnSpc>
                <a:spcPct val="90000"/>
              </a:lnSpc>
              <a:spcBef>
                <a:spcPts val="800"/>
              </a:spcBef>
              <a:spcAft>
                <a:spcPts val="0"/>
              </a:spcAft>
              <a:buClr>
                <a:srgbClr val="0C0C0C"/>
              </a:buClr>
              <a:buSzPts val="1200"/>
              <a:buChar char="−"/>
              <a:defRPr sz="1200">
                <a:solidFill>
                  <a:srgbClr val="0C0C0C"/>
                </a:solidFill>
              </a:defRPr>
            </a:lvl5pPr>
            <a:lvl6pPr marL="2743200" lvl="5" indent="-317500" algn="l" rtl="0">
              <a:spcBef>
                <a:spcPts val="800"/>
              </a:spcBef>
              <a:spcAft>
                <a:spcPts val="0"/>
              </a:spcAft>
              <a:buClr>
                <a:schemeClr val="dk1"/>
              </a:buClr>
              <a:buSzPts val="1400"/>
              <a:buChar char="•"/>
              <a:defRPr/>
            </a:lvl6pPr>
            <a:lvl7pPr marL="3200400" lvl="6" indent="-317500" algn="l" rtl="0">
              <a:spcBef>
                <a:spcPts val="300"/>
              </a:spcBef>
              <a:spcAft>
                <a:spcPts val="0"/>
              </a:spcAft>
              <a:buClr>
                <a:schemeClr val="dk1"/>
              </a:buClr>
              <a:buSzPts val="1400"/>
              <a:buChar char="•"/>
              <a:defRPr/>
            </a:lvl7pPr>
            <a:lvl8pPr marL="3657600" lvl="7" indent="-317500" algn="l" rtl="0">
              <a:spcBef>
                <a:spcPts val="300"/>
              </a:spcBef>
              <a:spcAft>
                <a:spcPts val="0"/>
              </a:spcAft>
              <a:buClr>
                <a:schemeClr val="dk1"/>
              </a:buClr>
              <a:buSzPts val="1400"/>
              <a:buChar char="•"/>
              <a:defRPr/>
            </a:lvl8pPr>
            <a:lvl9pPr marL="4114800" lvl="8" indent="-317500" algn="l" rtl="0">
              <a:spcBef>
                <a:spcPts val="300"/>
              </a:spcBef>
              <a:spcAft>
                <a:spcPts val="0"/>
              </a:spcAft>
              <a:buClr>
                <a:schemeClr val="dk1"/>
              </a:buClr>
              <a:buSzPts val="1400"/>
              <a:buChar char="•"/>
              <a:defRPr/>
            </a:lvl9pPr>
          </a:lstStyle>
          <a:p>
            <a:endParaRPr/>
          </a:p>
        </p:txBody>
      </p:sp>
      <p:sp>
        <p:nvSpPr>
          <p:cNvPr id="68" name="Google Shape;68;p16"/>
          <p:cNvSpPr txBox="1">
            <a:spLocks noGrp="1"/>
          </p:cNvSpPr>
          <p:nvPr>
            <p:ph type="ftr" idx="11"/>
          </p:nvPr>
        </p:nvSpPr>
        <p:spPr>
          <a:xfrm>
            <a:off x="2968353" y="4557271"/>
            <a:ext cx="3207300" cy="270000"/>
          </a:xfrm>
          <a:prstGeom prst="rect">
            <a:avLst/>
          </a:prstGeom>
          <a:noFill/>
          <a:ln>
            <a:noFill/>
          </a:ln>
        </p:spPr>
        <p:txBody>
          <a:bodyPr spcFirstLastPara="1" wrap="square" lIns="0" tIns="0" rIns="0" bIns="0" anchor="b" anchorCtr="0">
            <a:noAutofit/>
          </a:bodyPr>
          <a:lstStyle>
            <a:lvl1pPr lvl="0" algn="ctr" rtl="0">
              <a:lnSpc>
                <a:spcPct val="90000"/>
              </a:lnSpc>
              <a:spcBef>
                <a:spcPts val="0"/>
              </a:spcBef>
              <a:spcAft>
                <a:spcPts val="0"/>
              </a:spcAft>
              <a:buSzPts val="1100"/>
              <a:buNone/>
              <a:defRPr sz="900">
                <a:solidFill>
                  <a:srgbClr val="0C0C0C"/>
                </a:solidFill>
                <a:latin typeface="Calibri"/>
                <a:ea typeface="Calibri"/>
                <a:cs typeface="Calibri"/>
                <a:sym typeface="Calibri"/>
              </a:defRPr>
            </a:lvl1pPr>
            <a:lvl2pPr lvl="1" algn="l" rtl="0">
              <a:spcBef>
                <a:spcPts val="80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69" name="Google Shape;69;p16"/>
          <p:cNvSpPr txBox="1">
            <a:spLocks noGrp="1"/>
          </p:cNvSpPr>
          <p:nvPr>
            <p:ph type="sldNum" idx="12"/>
          </p:nvPr>
        </p:nvSpPr>
        <p:spPr>
          <a:xfrm>
            <a:off x="387241" y="4557271"/>
            <a:ext cx="685800" cy="270000"/>
          </a:xfrm>
          <a:prstGeom prst="rect">
            <a:avLst/>
          </a:prstGeom>
          <a:noFill/>
          <a:ln>
            <a:noFill/>
          </a:ln>
        </p:spPr>
        <p:txBody>
          <a:bodyPr spcFirstLastPara="1" wrap="square" lIns="0" tIns="0" rIns="0" bIns="0" anchor="b" anchorCtr="0">
            <a:noAutofit/>
          </a:bodyPr>
          <a:lstStyle>
            <a:lvl1pPr marL="0" lvl="0" indent="0" algn="l" rtl="0">
              <a:lnSpc>
                <a:spcPct val="90000"/>
              </a:lnSpc>
              <a:spcBef>
                <a:spcPts val="0"/>
              </a:spcBef>
              <a:spcAft>
                <a:spcPts val="0"/>
              </a:spcAft>
              <a:buNone/>
              <a:defRPr sz="1100" b="1">
                <a:solidFill>
                  <a:srgbClr val="0C0C0C"/>
                </a:solidFill>
                <a:latin typeface="Calibri"/>
                <a:ea typeface="Calibri"/>
                <a:cs typeface="Calibri"/>
                <a:sym typeface="Calibri"/>
              </a:defRPr>
            </a:lvl1pPr>
            <a:lvl2pPr marL="0" lvl="1" indent="0" algn="l" rtl="0">
              <a:lnSpc>
                <a:spcPct val="90000"/>
              </a:lnSpc>
              <a:spcBef>
                <a:spcPts val="0"/>
              </a:spcBef>
              <a:spcAft>
                <a:spcPts val="0"/>
              </a:spcAft>
              <a:buNone/>
              <a:defRPr sz="1100" b="1">
                <a:solidFill>
                  <a:srgbClr val="0C0C0C"/>
                </a:solidFill>
                <a:latin typeface="Calibri"/>
                <a:ea typeface="Calibri"/>
                <a:cs typeface="Calibri"/>
                <a:sym typeface="Calibri"/>
              </a:defRPr>
            </a:lvl2pPr>
            <a:lvl3pPr marL="0" lvl="2" indent="0" algn="l" rtl="0">
              <a:lnSpc>
                <a:spcPct val="90000"/>
              </a:lnSpc>
              <a:spcBef>
                <a:spcPts val="0"/>
              </a:spcBef>
              <a:spcAft>
                <a:spcPts val="0"/>
              </a:spcAft>
              <a:buNone/>
              <a:defRPr sz="1100" b="1">
                <a:solidFill>
                  <a:srgbClr val="0C0C0C"/>
                </a:solidFill>
                <a:latin typeface="Calibri"/>
                <a:ea typeface="Calibri"/>
                <a:cs typeface="Calibri"/>
                <a:sym typeface="Calibri"/>
              </a:defRPr>
            </a:lvl3pPr>
            <a:lvl4pPr marL="0" lvl="3" indent="0" algn="l" rtl="0">
              <a:lnSpc>
                <a:spcPct val="90000"/>
              </a:lnSpc>
              <a:spcBef>
                <a:spcPts val="0"/>
              </a:spcBef>
              <a:spcAft>
                <a:spcPts val="0"/>
              </a:spcAft>
              <a:buNone/>
              <a:defRPr sz="1100" b="1">
                <a:solidFill>
                  <a:srgbClr val="0C0C0C"/>
                </a:solidFill>
                <a:latin typeface="Calibri"/>
                <a:ea typeface="Calibri"/>
                <a:cs typeface="Calibri"/>
                <a:sym typeface="Calibri"/>
              </a:defRPr>
            </a:lvl4pPr>
            <a:lvl5pPr marL="0" lvl="4" indent="0" algn="l" rtl="0">
              <a:lnSpc>
                <a:spcPct val="90000"/>
              </a:lnSpc>
              <a:spcBef>
                <a:spcPts val="0"/>
              </a:spcBef>
              <a:spcAft>
                <a:spcPts val="0"/>
              </a:spcAft>
              <a:buNone/>
              <a:defRPr sz="1100" b="1">
                <a:solidFill>
                  <a:srgbClr val="0C0C0C"/>
                </a:solidFill>
                <a:latin typeface="Calibri"/>
                <a:ea typeface="Calibri"/>
                <a:cs typeface="Calibri"/>
                <a:sym typeface="Calibri"/>
              </a:defRPr>
            </a:lvl5pPr>
            <a:lvl6pPr marL="0" lvl="5" indent="0" algn="l" rtl="0">
              <a:lnSpc>
                <a:spcPct val="90000"/>
              </a:lnSpc>
              <a:spcBef>
                <a:spcPts val="0"/>
              </a:spcBef>
              <a:spcAft>
                <a:spcPts val="0"/>
              </a:spcAft>
              <a:buNone/>
              <a:defRPr sz="1100" b="1">
                <a:solidFill>
                  <a:srgbClr val="0C0C0C"/>
                </a:solidFill>
                <a:latin typeface="Calibri"/>
                <a:ea typeface="Calibri"/>
                <a:cs typeface="Calibri"/>
                <a:sym typeface="Calibri"/>
              </a:defRPr>
            </a:lvl6pPr>
            <a:lvl7pPr marL="0" lvl="6" indent="0" algn="l" rtl="0">
              <a:lnSpc>
                <a:spcPct val="90000"/>
              </a:lnSpc>
              <a:spcBef>
                <a:spcPts val="0"/>
              </a:spcBef>
              <a:spcAft>
                <a:spcPts val="0"/>
              </a:spcAft>
              <a:buNone/>
              <a:defRPr sz="1100" b="1">
                <a:solidFill>
                  <a:srgbClr val="0C0C0C"/>
                </a:solidFill>
                <a:latin typeface="Calibri"/>
                <a:ea typeface="Calibri"/>
                <a:cs typeface="Calibri"/>
                <a:sym typeface="Calibri"/>
              </a:defRPr>
            </a:lvl7pPr>
            <a:lvl8pPr marL="0" lvl="7" indent="0" algn="l" rtl="0">
              <a:lnSpc>
                <a:spcPct val="90000"/>
              </a:lnSpc>
              <a:spcBef>
                <a:spcPts val="0"/>
              </a:spcBef>
              <a:spcAft>
                <a:spcPts val="0"/>
              </a:spcAft>
              <a:buNone/>
              <a:defRPr sz="1100" b="1">
                <a:solidFill>
                  <a:srgbClr val="0C0C0C"/>
                </a:solidFill>
                <a:latin typeface="Calibri"/>
                <a:ea typeface="Calibri"/>
                <a:cs typeface="Calibri"/>
                <a:sym typeface="Calibri"/>
              </a:defRPr>
            </a:lvl8pPr>
            <a:lvl9pPr marL="0" lvl="8" indent="0" algn="l" rtl="0">
              <a:lnSpc>
                <a:spcPct val="90000"/>
              </a:lnSpc>
              <a:spcBef>
                <a:spcPts val="0"/>
              </a:spcBef>
              <a:spcAft>
                <a:spcPts val="0"/>
              </a:spcAft>
              <a:buNone/>
              <a:defRPr sz="1100" b="1">
                <a:solidFill>
                  <a:srgbClr val="0C0C0C"/>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2_SLIDE 4">
  <p:cSld name="2_SLIDE 4">
    <p:spTree>
      <p:nvGrpSpPr>
        <p:cNvPr id="1" name="Shape 70"/>
        <p:cNvGrpSpPr/>
        <p:nvPr/>
      </p:nvGrpSpPr>
      <p:grpSpPr>
        <a:xfrm>
          <a:off x="0" y="0"/>
          <a:ext cx="0" cy="0"/>
          <a:chOff x="0" y="0"/>
          <a:chExt cx="0" cy="0"/>
        </a:xfrm>
      </p:grpSpPr>
      <p:sp>
        <p:nvSpPr>
          <p:cNvPr id="71" name="Google Shape;71;p17"/>
          <p:cNvSpPr txBox="1">
            <a:spLocks noGrp="1"/>
          </p:cNvSpPr>
          <p:nvPr>
            <p:ph type="body" idx="1"/>
          </p:nvPr>
        </p:nvSpPr>
        <p:spPr>
          <a:xfrm>
            <a:off x="387240" y="1264443"/>
            <a:ext cx="5262000" cy="3088500"/>
          </a:xfrm>
          <a:prstGeom prst="rect">
            <a:avLst/>
          </a:prstGeom>
          <a:noFill/>
          <a:ln>
            <a:noFill/>
          </a:ln>
        </p:spPr>
        <p:txBody>
          <a:bodyPr spcFirstLastPara="1" wrap="square" lIns="8075" tIns="0" rIns="0" bIns="0" anchor="t" anchorCtr="0">
            <a:noAutofit/>
          </a:bodyPr>
          <a:lstStyle>
            <a:lvl1pPr marL="457200" lvl="0" indent="-304800" algn="l" rtl="0">
              <a:lnSpc>
                <a:spcPct val="100000"/>
              </a:lnSpc>
              <a:spcBef>
                <a:spcPts val="0"/>
              </a:spcBef>
              <a:spcAft>
                <a:spcPts val="0"/>
              </a:spcAft>
              <a:buClr>
                <a:srgbClr val="0C0C0C"/>
              </a:buClr>
              <a:buSzPts val="1200"/>
              <a:buChar char="▪"/>
              <a:defRPr sz="1200">
                <a:solidFill>
                  <a:srgbClr val="0C0C0C"/>
                </a:solidFill>
              </a:defRPr>
            </a:lvl1pPr>
            <a:lvl2pPr marL="914400" lvl="1" indent="-304800" algn="l" rtl="0">
              <a:lnSpc>
                <a:spcPct val="90000"/>
              </a:lnSpc>
              <a:spcBef>
                <a:spcPts val="800"/>
              </a:spcBef>
              <a:spcAft>
                <a:spcPts val="0"/>
              </a:spcAft>
              <a:buClr>
                <a:srgbClr val="0C0C0C"/>
              </a:buClr>
              <a:buSzPts val="1200"/>
              <a:buChar char="−"/>
              <a:defRPr sz="1200">
                <a:solidFill>
                  <a:srgbClr val="0C0C0C"/>
                </a:solidFill>
              </a:defRPr>
            </a:lvl2pPr>
            <a:lvl3pPr marL="1371600" lvl="2" indent="-304800" algn="l" rtl="0">
              <a:lnSpc>
                <a:spcPct val="90000"/>
              </a:lnSpc>
              <a:spcBef>
                <a:spcPts val="800"/>
              </a:spcBef>
              <a:spcAft>
                <a:spcPts val="0"/>
              </a:spcAft>
              <a:buClr>
                <a:srgbClr val="0C0C0C"/>
              </a:buClr>
              <a:buSzPts val="1200"/>
              <a:buChar char="−"/>
              <a:defRPr sz="1200">
                <a:solidFill>
                  <a:srgbClr val="0C0C0C"/>
                </a:solidFill>
              </a:defRPr>
            </a:lvl3pPr>
            <a:lvl4pPr marL="1828800" lvl="3" indent="-304800" algn="l" rtl="0">
              <a:lnSpc>
                <a:spcPct val="90000"/>
              </a:lnSpc>
              <a:spcBef>
                <a:spcPts val="800"/>
              </a:spcBef>
              <a:spcAft>
                <a:spcPts val="0"/>
              </a:spcAft>
              <a:buClr>
                <a:srgbClr val="0C0C0C"/>
              </a:buClr>
              <a:buSzPts val="1200"/>
              <a:buChar char="−"/>
              <a:defRPr sz="1200">
                <a:solidFill>
                  <a:srgbClr val="0C0C0C"/>
                </a:solidFill>
              </a:defRPr>
            </a:lvl4pPr>
            <a:lvl5pPr marL="2286000" lvl="4" indent="-304800" algn="l" rtl="0">
              <a:lnSpc>
                <a:spcPct val="90000"/>
              </a:lnSpc>
              <a:spcBef>
                <a:spcPts val="800"/>
              </a:spcBef>
              <a:spcAft>
                <a:spcPts val="0"/>
              </a:spcAft>
              <a:buClr>
                <a:srgbClr val="0C0C0C"/>
              </a:buClr>
              <a:buSzPts val="1200"/>
              <a:buChar char="−"/>
              <a:defRPr sz="1200">
                <a:solidFill>
                  <a:srgbClr val="0C0C0C"/>
                </a:solidFill>
              </a:defRPr>
            </a:lvl5pPr>
            <a:lvl6pPr marL="2743200" lvl="5" indent="-317500" algn="l" rtl="0">
              <a:spcBef>
                <a:spcPts val="800"/>
              </a:spcBef>
              <a:spcAft>
                <a:spcPts val="0"/>
              </a:spcAft>
              <a:buClr>
                <a:schemeClr val="dk1"/>
              </a:buClr>
              <a:buSzPts val="1400"/>
              <a:buChar char="•"/>
              <a:defRPr/>
            </a:lvl6pPr>
            <a:lvl7pPr marL="3200400" lvl="6" indent="-317500" algn="l" rtl="0">
              <a:spcBef>
                <a:spcPts val="300"/>
              </a:spcBef>
              <a:spcAft>
                <a:spcPts val="0"/>
              </a:spcAft>
              <a:buClr>
                <a:schemeClr val="dk1"/>
              </a:buClr>
              <a:buSzPts val="1400"/>
              <a:buChar char="•"/>
              <a:defRPr/>
            </a:lvl7pPr>
            <a:lvl8pPr marL="3657600" lvl="7" indent="-317500" algn="l" rtl="0">
              <a:spcBef>
                <a:spcPts val="300"/>
              </a:spcBef>
              <a:spcAft>
                <a:spcPts val="0"/>
              </a:spcAft>
              <a:buClr>
                <a:schemeClr val="dk1"/>
              </a:buClr>
              <a:buSzPts val="1400"/>
              <a:buChar char="•"/>
              <a:defRPr/>
            </a:lvl8pPr>
            <a:lvl9pPr marL="4114800" lvl="8" indent="-317500" algn="l" rtl="0">
              <a:spcBef>
                <a:spcPts val="300"/>
              </a:spcBef>
              <a:spcAft>
                <a:spcPts val="0"/>
              </a:spcAft>
              <a:buClr>
                <a:schemeClr val="dk1"/>
              </a:buClr>
              <a:buSzPts val="1400"/>
              <a:buChar char="•"/>
              <a:defRPr/>
            </a:lvl9pPr>
          </a:lstStyle>
          <a:p>
            <a:endParaRPr/>
          </a:p>
        </p:txBody>
      </p:sp>
      <p:sp>
        <p:nvSpPr>
          <p:cNvPr id="72" name="Google Shape;72;p17"/>
          <p:cNvSpPr txBox="1">
            <a:spLocks noGrp="1"/>
          </p:cNvSpPr>
          <p:nvPr>
            <p:ph type="ftr" idx="11"/>
          </p:nvPr>
        </p:nvSpPr>
        <p:spPr>
          <a:xfrm>
            <a:off x="3494947" y="4557271"/>
            <a:ext cx="2154300" cy="270000"/>
          </a:xfrm>
          <a:prstGeom prst="rect">
            <a:avLst/>
          </a:prstGeom>
          <a:noFill/>
          <a:ln>
            <a:noFill/>
          </a:ln>
        </p:spPr>
        <p:txBody>
          <a:bodyPr spcFirstLastPara="1" wrap="square" lIns="0" tIns="0" rIns="0" bIns="0" anchor="b" anchorCtr="0">
            <a:noAutofit/>
          </a:bodyPr>
          <a:lstStyle>
            <a:lvl1pPr lvl="0" algn="ctr" rtl="0">
              <a:lnSpc>
                <a:spcPct val="90000"/>
              </a:lnSpc>
              <a:spcBef>
                <a:spcPts val="0"/>
              </a:spcBef>
              <a:spcAft>
                <a:spcPts val="0"/>
              </a:spcAft>
              <a:buSzPts val="1100"/>
              <a:buNone/>
              <a:defRPr sz="900">
                <a:solidFill>
                  <a:srgbClr val="0C0C0C"/>
                </a:solidFill>
                <a:latin typeface="Calibri"/>
                <a:ea typeface="Calibri"/>
                <a:cs typeface="Calibri"/>
                <a:sym typeface="Calibri"/>
              </a:defRPr>
            </a:lvl1pPr>
            <a:lvl2pPr lvl="1" algn="l" rtl="0">
              <a:spcBef>
                <a:spcPts val="80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73" name="Google Shape;73;p17"/>
          <p:cNvSpPr txBox="1">
            <a:spLocks noGrp="1"/>
          </p:cNvSpPr>
          <p:nvPr>
            <p:ph type="sldNum" idx="12"/>
          </p:nvPr>
        </p:nvSpPr>
        <p:spPr>
          <a:xfrm>
            <a:off x="387241" y="4557271"/>
            <a:ext cx="685800" cy="270000"/>
          </a:xfrm>
          <a:prstGeom prst="rect">
            <a:avLst/>
          </a:prstGeom>
          <a:noFill/>
          <a:ln>
            <a:noFill/>
          </a:ln>
        </p:spPr>
        <p:txBody>
          <a:bodyPr spcFirstLastPara="1" wrap="square" lIns="0" tIns="0" rIns="0" bIns="0" anchor="b" anchorCtr="0">
            <a:noAutofit/>
          </a:bodyPr>
          <a:lstStyle>
            <a:lvl1pPr marL="0" lvl="0" indent="0" algn="l" rtl="0">
              <a:lnSpc>
                <a:spcPct val="90000"/>
              </a:lnSpc>
              <a:spcBef>
                <a:spcPts val="0"/>
              </a:spcBef>
              <a:spcAft>
                <a:spcPts val="0"/>
              </a:spcAft>
              <a:buNone/>
              <a:defRPr sz="1100" b="1">
                <a:solidFill>
                  <a:srgbClr val="0C0C0C"/>
                </a:solidFill>
                <a:latin typeface="Calibri"/>
                <a:ea typeface="Calibri"/>
                <a:cs typeface="Calibri"/>
                <a:sym typeface="Calibri"/>
              </a:defRPr>
            </a:lvl1pPr>
            <a:lvl2pPr marL="0" lvl="1" indent="0" algn="l" rtl="0">
              <a:lnSpc>
                <a:spcPct val="90000"/>
              </a:lnSpc>
              <a:spcBef>
                <a:spcPts val="0"/>
              </a:spcBef>
              <a:spcAft>
                <a:spcPts val="0"/>
              </a:spcAft>
              <a:buNone/>
              <a:defRPr sz="1100" b="1">
                <a:solidFill>
                  <a:srgbClr val="0C0C0C"/>
                </a:solidFill>
                <a:latin typeface="Calibri"/>
                <a:ea typeface="Calibri"/>
                <a:cs typeface="Calibri"/>
                <a:sym typeface="Calibri"/>
              </a:defRPr>
            </a:lvl2pPr>
            <a:lvl3pPr marL="0" lvl="2" indent="0" algn="l" rtl="0">
              <a:lnSpc>
                <a:spcPct val="90000"/>
              </a:lnSpc>
              <a:spcBef>
                <a:spcPts val="0"/>
              </a:spcBef>
              <a:spcAft>
                <a:spcPts val="0"/>
              </a:spcAft>
              <a:buNone/>
              <a:defRPr sz="1100" b="1">
                <a:solidFill>
                  <a:srgbClr val="0C0C0C"/>
                </a:solidFill>
                <a:latin typeface="Calibri"/>
                <a:ea typeface="Calibri"/>
                <a:cs typeface="Calibri"/>
                <a:sym typeface="Calibri"/>
              </a:defRPr>
            </a:lvl3pPr>
            <a:lvl4pPr marL="0" lvl="3" indent="0" algn="l" rtl="0">
              <a:lnSpc>
                <a:spcPct val="90000"/>
              </a:lnSpc>
              <a:spcBef>
                <a:spcPts val="0"/>
              </a:spcBef>
              <a:spcAft>
                <a:spcPts val="0"/>
              </a:spcAft>
              <a:buNone/>
              <a:defRPr sz="1100" b="1">
                <a:solidFill>
                  <a:srgbClr val="0C0C0C"/>
                </a:solidFill>
                <a:latin typeface="Calibri"/>
                <a:ea typeface="Calibri"/>
                <a:cs typeface="Calibri"/>
                <a:sym typeface="Calibri"/>
              </a:defRPr>
            </a:lvl4pPr>
            <a:lvl5pPr marL="0" lvl="4" indent="0" algn="l" rtl="0">
              <a:lnSpc>
                <a:spcPct val="90000"/>
              </a:lnSpc>
              <a:spcBef>
                <a:spcPts val="0"/>
              </a:spcBef>
              <a:spcAft>
                <a:spcPts val="0"/>
              </a:spcAft>
              <a:buNone/>
              <a:defRPr sz="1100" b="1">
                <a:solidFill>
                  <a:srgbClr val="0C0C0C"/>
                </a:solidFill>
                <a:latin typeface="Calibri"/>
                <a:ea typeface="Calibri"/>
                <a:cs typeface="Calibri"/>
                <a:sym typeface="Calibri"/>
              </a:defRPr>
            </a:lvl5pPr>
            <a:lvl6pPr marL="0" lvl="5" indent="0" algn="l" rtl="0">
              <a:lnSpc>
                <a:spcPct val="90000"/>
              </a:lnSpc>
              <a:spcBef>
                <a:spcPts val="0"/>
              </a:spcBef>
              <a:spcAft>
                <a:spcPts val="0"/>
              </a:spcAft>
              <a:buNone/>
              <a:defRPr sz="1100" b="1">
                <a:solidFill>
                  <a:srgbClr val="0C0C0C"/>
                </a:solidFill>
                <a:latin typeface="Calibri"/>
                <a:ea typeface="Calibri"/>
                <a:cs typeface="Calibri"/>
                <a:sym typeface="Calibri"/>
              </a:defRPr>
            </a:lvl6pPr>
            <a:lvl7pPr marL="0" lvl="6" indent="0" algn="l" rtl="0">
              <a:lnSpc>
                <a:spcPct val="90000"/>
              </a:lnSpc>
              <a:spcBef>
                <a:spcPts val="0"/>
              </a:spcBef>
              <a:spcAft>
                <a:spcPts val="0"/>
              </a:spcAft>
              <a:buNone/>
              <a:defRPr sz="1100" b="1">
                <a:solidFill>
                  <a:srgbClr val="0C0C0C"/>
                </a:solidFill>
                <a:latin typeface="Calibri"/>
                <a:ea typeface="Calibri"/>
                <a:cs typeface="Calibri"/>
                <a:sym typeface="Calibri"/>
              </a:defRPr>
            </a:lvl7pPr>
            <a:lvl8pPr marL="0" lvl="7" indent="0" algn="l" rtl="0">
              <a:lnSpc>
                <a:spcPct val="90000"/>
              </a:lnSpc>
              <a:spcBef>
                <a:spcPts val="0"/>
              </a:spcBef>
              <a:spcAft>
                <a:spcPts val="0"/>
              </a:spcAft>
              <a:buNone/>
              <a:defRPr sz="1100" b="1">
                <a:solidFill>
                  <a:srgbClr val="0C0C0C"/>
                </a:solidFill>
                <a:latin typeface="Calibri"/>
                <a:ea typeface="Calibri"/>
                <a:cs typeface="Calibri"/>
                <a:sym typeface="Calibri"/>
              </a:defRPr>
            </a:lvl8pPr>
            <a:lvl9pPr marL="0" lvl="8" indent="0" algn="l" rtl="0">
              <a:lnSpc>
                <a:spcPct val="90000"/>
              </a:lnSpc>
              <a:spcBef>
                <a:spcPts val="0"/>
              </a:spcBef>
              <a:spcAft>
                <a:spcPts val="0"/>
              </a:spcAft>
              <a:buNone/>
              <a:defRPr sz="1100" b="1">
                <a:solidFill>
                  <a:srgbClr val="0C0C0C"/>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
              <a:t>‹#›</a:t>
            </a:fld>
            <a:endParaRPr/>
          </a:p>
        </p:txBody>
      </p:sp>
      <p:sp>
        <p:nvSpPr>
          <p:cNvPr id="74" name="Google Shape;74;p17"/>
          <p:cNvSpPr>
            <a:spLocks noGrp="1"/>
          </p:cNvSpPr>
          <p:nvPr>
            <p:ph type="pic" idx="2"/>
          </p:nvPr>
        </p:nvSpPr>
        <p:spPr>
          <a:xfrm>
            <a:off x="5936700" y="0"/>
            <a:ext cx="3207300" cy="5143500"/>
          </a:xfrm>
          <a:prstGeom prst="rect">
            <a:avLst/>
          </a:prstGeom>
          <a:solidFill>
            <a:srgbClr val="D8D8D8"/>
          </a:solidFill>
          <a:ln>
            <a:noFill/>
          </a:ln>
        </p:spPr>
        <p:txBody>
          <a:bodyPr spcFirstLastPara="1" wrap="square" lIns="8075" tIns="0" rIns="0" bIns="0" anchor="t" anchorCtr="0">
            <a:noAutofit/>
          </a:bodyPr>
          <a:lstStyle>
            <a:lvl1pPr marR="0" lvl="0" algn="l" rtl="0">
              <a:lnSpc>
                <a:spcPct val="90000"/>
              </a:lnSpc>
              <a:spcBef>
                <a:spcPts val="0"/>
              </a:spcBef>
              <a:spcAft>
                <a:spcPts val="0"/>
              </a:spcAft>
              <a:buClr>
                <a:srgbClr val="D8D8D8"/>
              </a:buClr>
              <a:buSzPts val="1700"/>
              <a:buFont typeface="Noto Sans Symbols"/>
              <a:buChar char="▪"/>
              <a:defRPr sz="1700" b="0" i="0" u="none" strike="noStrike" cap="none">
                <a:solidFill>
                  <a:srgbClr val="D8D8D8"/>
                </a:solidFill>
                <a:latin typeface="Calibri"/>
                <a:ea typeface="Calibri"/>
                <a:cs typeface="Calibri"/>
                <a:sym typeface="Calibri"/>
              </a:defRPr>
            </a:lvl1pPr>
            <a:lvl2pPr marR="0" lvl="1" algn="l" rtl="0">
              <a:lnSpc>
                <a:spcPct val="90000"/>
              </a:lnSpc>
              <a:spcBef>
                <a:spcPts val="800"/>
              </a:spcBef>
              <a:spcAft>
                <a:spcPts val="0"/>
              </a:spcAft>
              <a:buClr>
                <a:srgbClr val="0C0C0C"/>
              </a:buClr>
              <a:buSzPts val="1500"/>
              <a:buFont typeface="Noto Sans Symbols"/>
              <a:buChar char="−"/>
              <a:defRPr sz="1500" b="0" i="0" u="none" strike="noStrike" cap="none">
                <a:solidFill>
                  <a:srgbClr val="0C0C0C"/>
                </a:solidFill>
                <a:latin typeface="Calibri"/>
                <a:ea typeface="Calibri"/>
                <a:cs typeface="Calibri"/>
                <a:sym typeface="Calibri"/>
              </a:defRPr>
            </a:lvl2pPr>
            <a:lvl3pPr marR="0" lvl="2" algn="l" rtl="0">
              <a:lnSpc>
                <a:spcPct val="90000"/>
              </a:lnSpc>
              <a:spcBef>
                <a:spcPts val="800"/>
              </a:spcBef>
              <a:spcAft>
                <a:spcPts val="0"/>
              </a:spcAft>
              <a:buClr>
                <a:srgbClr val="0C0C0C"/>
              </a:buClr>
              <a:buSzPts val="1400"/>
              <a:buFont typeface="Noto Sans Symbols"/>
              <a:buChar char="−"/>
              <a:defRPr sz="1400" b="0" i="0" u="none" strike="noStrike" cap="none">
                <a:solidFill>
                  <a:srgbClr val="0C0C0C"/>
                </a:solidFill>
                <a:latin typeface="Calibri"/>
                <a:ea typeface="Calibri"/>
                <a:cs typeface="Calibri"/>
                <a:sym typeface="Calibri"/>
              </a:defRPr>
            </a:lvl3pPr>
            <a:lvl4pPr marR="0" lvl="3" algn="l" rtl="0">
              <a:lnSpc>
                <a:spcPct val="90000"/>
              </a:lnSpc>
              <a:spcBef>
                <a:spcPts val="800"/>
              </a:spcBef>
              <a:spcAft>
                <a:spcPts val="0"/>
              </a:spcAft>
              <a:buClr>
                <a:srgbClr val="0C0C0C"/>
              </a:buClr>
              <a:buSzPts val="1200"/>
              <a:buFont typeface="Noto Sans Symbols"/>
              <a:buChar char="−"/>
              <a:defRPr sz="1200" b="0" i="0" u="none" strike="noStrike" cap="none">
                <a:solidFill>
                  <a:srgbClr val="0C0C0C"/>
                </a:solidFill>
                <a:latin typeface="Calibri"/>
                <a:ea typeface="Calibri"/>
                <a:cs typeface="Calibri"/>
                <a:sym typeface="Calibri"/>
              </a:defRPr>
            </a:lvl4pPr>
            <a:lvl5pPr marR="0" lvl="4" algn="l" rtl="0">
              <a:lnSpc>
                <a:spcPct val="90000"/>
              </a:lnSpc>
              <a:spcBef>
                <a:spcPts val="800"/>
              </a:spcBef>
              <a:spcAft>
                <a:spcPts val="0"/>
              </a:spcAft>
              <a:buClr>
                <a:srgbClr val="0C0C0C"/>
              </a:buClr>
              <a:buSzPts val="1200"/>
              <a:buFont typeface="Noto Sans Symbols"/>
              <a:buChar char="−"/>
              <a:defRPr sz="1200" b="0" i="0" u="none" strike="noStrike" cap="none">
                <a:solidFill>
                  <a:srgbClr val="0C0C0C"/>
                </a:solidFill>
                <a:latin typeface="Calibri"/>
                <a:ea typeface="Calibri"/>
                <a:cs typeface="Calibri"/>
                <a:sym typeface="Calibri"/>
              </a:defRPr>
            </a:lvl5pPr>
            <a:lvl6pPr marR="0" lvl="5" algn="l" rtl="0">
              <a:spcBef>
                <a:spcPts val="8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6pPr>
            <a:lvl7pPr marR="0" lvl="6" algn="l" rtl="0">
              <a:spcBef>
                <a:spcPts val="3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7pPr>
            <a:lvl8pPr marR="0" lvl="7" algn="l" rtl="0">
              <a:spcBef>
                <a:spcPts val="3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8pPr>
            <a:lvl9pPr marR="0" lvl="8" algn="l" rtl="0">
              <a:spcBef>
                <a:spcPts val="3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9pPr>
          </a:lstStyle>
          <a:p>
            <a:endParaRPr/>
          </a:p>
        </p:txBody>
      </p:sp>
      <p:sp>
        <p:nvSpPr>
          <p:cNvPr id="75" name="Google Shape;75;p17"/>
          <p:cNvSpPr txBox="1">
            <a:spLocks noGrp="1"/>
          </p:cNvSpPr>
          <p:nvPr>
            <p:ph type="title"/>
          </p:nvPr>
        </p:nvSpPr>
        <p:spPr>
          <a:xfrm>
            <a:off x="387242" y="308122"/>
            <a:ext cx="5262000" cy="804900"/>
          </a:xfrm>
          <a:prstGeom prst="rect">
            <a:avLst/>
          </a:prstGeom>
          <a:noFill/>
          <a:ln>
            <a:noFill/>
          </a:ln>
        </p:spPr>
        <p:txBody>
          <a:bodyPr spcFirstLastPara="1" wrap="square" lIns="0" tIns="0" rIns="0" bIns="0" anchor="t" anchorCtr="0">
            <a:noAutofit/>
          </a:bodyPr>
          <a:lstStyle>
            <a:lvl1pPr lvl="0" algn="l" rtl="0">
              <a:lnSpc>
                <a:spcPct val="85000"/>
              </a:lnSpc>
              <a:spcBef>
                <a:spcPts val="0"/>
              </a:spcBef>
              <a:spcAft>
                <a:spcPts val="0"/>
              </a:spcAft>
              <a:buClr>
                <a:srgbClr val="083C51"/>
              </a:buClr>
              <a:buSzPts val="2700"/>
              <a:buFont typeface="Bebas Neue"/>
              <a:buNone/>
              <a:defRPr>
                <a:solidFill>
                  <a:srgbClr val="083C51"/>
                </a:solidFil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76" name="Google Shape;76;p17"/>
          <p:cNvSpPr txBox="1">
            <a:spLocks noGrp="1"/>
          </p:cNvSpPr>
          <p:nvPr>
            <p:ph type="body" idx="3"/>
          </p:nvPr>
        </p:nvSpPr>
        <p:spPr>
          <a:xfrm>
            <a:off x="387242" y="706858"/>
            <a:ext cx="5262000" cy="406200"/>
          </a:xfrm>
          <a:prstGeom prst="rect">
            <a:avLst/>
          </a:prstGeom>
          <a:noFill/>
          <a:ln>
            <a:noFill/>
          </a:ln>
        </p:spPr>
        <p:txBody>
          <a:bodyPr spcFirstLastPara="1" wrap="square" lIns="8075" tIns="0" rIns="0" bIns="0" anchor="t" anchorCtr="0">
            <a:noAutofit/>
          </a:bodyPr>
          <a:lstStyle>
            <a:lvl1pPr marL="457200" lvl="0" indent="-228600" algn="l" rtl="0">
              <a:lnSpc>
                <a:spcPct val="90000"/>
              </a:lnSpc>
              <a:spcBef>
                <a:spcPts val="0"/>
              </a:spcBef>
              <a:spcAft>
                <a:spcPts val="0"/>
              </a:spcAft>
              <a:buClr>
                <a:srgbClr val="7F7F7F"/>
              </a:buClr>
              <a:buSzPts val="1700"/>
              <a:buNone/>
              <a:defRPr>
                <a:solidFill>
                  <a:srgbClr val="7F7F7F"/>
                </a:solidFill>
              </a:defRPr>
            </a:lvl1pPr>
            <a:lvl2pPr marL="914400" lvl="1" indent="-317500" algn="l" rtl="0">
              <a:lnSpc>
                <a:spcPct val="90000"/>
              </a:lnSpc>
              <a:spcBef>
                <a:spcPts val="800"/>
              </a:spcBef>
              <a:spcAft>
                <a:spcPts val="0"/>
              </a:spcAft>
              <a:buClr>
                <a:srgbClr val="0C0C0C"/>
              </a:buClr>
              <a:buSzPts val="1400"/>
              <a:buChar char="−"/>
              <a:defRPr/>
            </a:lvl2pPr>
            <a:lvl3pPr marL="1371600" lvl="2" indent="-317500" algn="l" rtl="0">
              <a:lnSpc>
                <a:spcPct val="90000"/>
              </a:lnSpc>
              <a:spcBef>
                <a:spcPts val="800"/>
              </a:spcBef>
              <a:spcAft>
                <a:spcPts val="0"/>
              </a:spcAft>
              <a:buClr>
                <a:srgbClr val="0C0C0C"/>
              </a:buClr>
              <a:buSzPts val="1400"/>
              <a:buChar char="−"/>
              <a:defRPr/>
            </a:lvl3pPr>
            <a:lvl4pPr marL="1828800" lvl="3" indent="-317500" algn="l" rtl="0">
              <a:lnSpc>
                <a:spcPct val="90000"/>
              </a:lnSpc>
              <a:spcBef>
                <a:spcPts val="800"/>
              </a:spcBef>
              <a:spcAft>
                <a:spcPts val="0"/>
              </a:spcAft>
              <a:buClr>
                <a:srgbClr val="0C0C0C"/>
              </a:buClr>
              <a:buSzPts val="1400"/>
              <a:buChar char="−"/>
              <a:defRPr/>
            </a:lvl4pPr>
            <a:lvl5pPr marL="2286000" lvl="4" indent="-317500" algn="l" rtl="0">
              <a:lnSpc>
                <a:spcPct val="90000"/>
              </a:lnSpc>
              <a:spcBef>
                <a:spcPts val="800"/>
              </a:spcBef>
              <a:spcAft>
                <a:spcPts val="0"/>
              </a:spcAft>
              <a:buClr>
                <a:srgbClr val="0C0C0C"/>
              </a:buClr>
              <a:buSzPts val="1400"/>
              <a:buChar char="−"/>
              <a:defRPr/>
            </a:lvl5pPr>
            <a:lvl6pPr marL="2743200" lvl="5" indent="-317500" algn="l" rtl="0">
              <a:spcBef>
                <a:spcPts val="800"/>
              </a:spcBef>
              <a:spcAft>
                <a:spcPts val="0"/>
              </a:spcAft>
              <a:buClr>
                <a:schemeClr val="dk1"/>
              </a:buClr>
              <a:buSzPts val="1400"/>
              <a:buChar char="•"/>
              <a:defRPr/>
            </a:lvl6pPr>
            <a:lvl7pPr marL="3200400" lvl="6" indent="-317500" algn="l" rtl="0">
              <a:spcBef>
                <a:spcPts val="300"/>
              </a:spcBef>
              <a:spcAft>
                <a:spcPts val="0"/>
              </a:spcAft>
              <a:buClr>
                <a:schemeClr val="dk1"/>
              </a:buClr>
              <a:buSzPts val="1400"/>
              <a:buChar char="•"/>
              <a:defRPr/>
            </a:lvl7pPr>
            <a:lvl8pPr marL="3657600" lvl="7" indent="-317500" algn="l" rtl="0">
              <a:spcBef>
                <a:spcPts val="300"/>
              </a:spcBef>
              <a:spcAft>
                <a:spcPts val="0"/>
              </a:spcAft>
              <a:buClr>
                <a:schemeClr val="dk1"/>
              </a:buClr>
              <a:buSzPts val="1400"/>
              <a:buChar char="•"/>
              <a:defRPr/>
            </a:lvl8pPr>
            <a:lvl9pPr marL="4114800" lvl="8" indent="-317500" algn="l" rtl="0">
              <a:spcBef>
                <a:spcPts val="300"/>
              </a:spcBef>
              <a:spcAft>
                <a:spcPts val="0"/>
              </a:spcAft>
              <a:buClr>
                <a:schemeClr val="dk1"/>
              </a:buClr>
              <a:buSzPts val="1400"/>
              <a:buChar char="•"/>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slideLayout" Target="../slideLayouts/slideLayout13.xml"/><Relationship Id="rId1" Type="http://schemas.openxmlformats.org/officeDocument/2006/relationships/slideLayout" Target="../slideLayouts/slideLayout12.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p:nvPr/>
        </p:nvSpPr>
        <p:spPr>
          <a:xfrm>
            <a:off x="0" y="2"/>
            <a:ext cx="9144000" cy="5143500"/>
          </a:xfrm>
          <a:prstGeom prst="rect">
            <a:avLst/>
          </a:prstGeom>
          <a:solidFill>
            <a:srgbClr val="FBFBFB"/>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83C51"/>
              </a:solidFill>
              <a:latin typeface="Calibri"/>
              <a:ea typeface="Calibri"/>
              <a:cs typeface="Calibri"/>
              <a:sym typeface="Calibri"/>
            </a:endParaRPr>
          </a:p>
        </p:txBody>
      </p:sp>
      <p:sp>
        <p:nvSpPr>
          <p:cNvPr id="52" name="Google Shape;52;p13"/>
          <p:cNvSpPr txBox="1">
            <a:spLocks noGrp="1"/>
          </p:cNvSpPr>
          <p:nvPr>
            <p:ph type="title"/>
          </p:nvPr>
        </p:nvSpPr>
        <p:spPr>
          <a:xfrm>
            <a:off x="387242" y="308122"/>
            <a:ext cx="8352000" cy="804900"/>
          </a:xfrm>
          <a:prstGeom prst="rect">
            <a:avLst/>
          </a:prstGeom>
          <a:noFill/>
          <a:ln>
            <a:noFill/>
          </a:ln>
        </p:spPr>
        <p:txBody>
          <a:bodyPr spcFirstLastPara="1" wrap="square" lIns="0" tIns="0" rIns="0" bIns="0" anchor="t" anchorCtr="0">
            <a:noAutofit/>
          </a:bodyPr>
          <a:lstStyle>
            <a:lvl1pPr marR="0" lvl="0" algn="l" rtl="0">
              <a:lnSpc>
                <a:spcPct val="85000"/>
              </a:lnSpc>
              <a:spcBef>
                <a:spcPts val="0"/>
              </a:spcBef>
              <a:spcAft>
                <a:spcPts val="0"/>
              </a:spcAft>
              <a:buClr>
                <a:schemeClr val="dk2"/>
              </a:buClr>
              <a:buSzPts val="2700"/>
              <a:buFont typeface="Bebas Neue"/>
              <a:buNone/>
              <a:defRPr sz="2700" b="0" i="0" u="none" strike="noStrike" cap="none">
                <a:solidFill>
                  <a:schemeClr val="dk2"/>
                </a:solidFill>
                <a:latin typeface="Bebas Neue"/>
                <a:ea typeface="Bebas Neue"/>
                <a:cs typeface="Bebas Neue"/>
                <a:sym typeface="Bebas Neue"/>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sp>
        <p:nvSpPr>
          <p:cNvPr id="53" name="Google Shape;53;p13"/>
          <p:cNvSpPr txBox="1">
            <a:spLocks noGrp="1"/>
          </p:cNvSpPr>
          <p:nvPr>
            <p:ph type="body" idx="1"/>
          </p:nvPr>
        </p:nvSpPr>
        <p:spPr>
          <a:xfrm>
            <a:off x="387242" y="1264443"/>
            <a:ext cx="8352000" cy="3089700"/>
          </a:xfrm>
          <a:prstGeom prst="rect">
            <a:avLst/>
          </a:prstGeom>
          <a:noFill/>
          <a:ln>
            <a:noFill/>
          </a:ln>
        </p:spPr>
        <p:txBody>
          <a:bodyPr spcFirstLastPara="1" wrap="square" lIns="8075" tIns="0" rIns="0" bIns="0" anchor="t" anchorCtr="0">
            <a:noAutofit/>
          </a:bodyPr>
          <a:lstStyle>
            <a:lvl1pPr marL="457200" marR="0" lvl="0" indent="-336550" algn="l" rtl="0">
              <a:lnSpc>
                <a:spcPct val="90000"/>
              </a:lnSpc>
              <a:spcBef>
                <a:spcPts val="0"/>
              </a:spcBef>
              <a:spcAft>
                <a:spcPts val="0"/>
              </a:spcAft>
              <a:buClr>
                <a:srgbClr val="0C0C0C"/>
              </a:buClr>
              <a:buSzPts val="1700"/>
              <a:buFont typeface="Noto Sans Symbols"/>
              <a:buChar char="▪"/>
              <a:defRPr sz="1700" b="0" i="0" u="none" strike="noStrike" cap="none">
                <a:solidFill>
                  <a:srgbClr val="0C0C0C"/>
                </a:solidFill>
                <a:latin typeface="Calibri"/>
                <a:ea typeface="Calibri"/>
                <a:cs typeface="Calibri"/>
                <a:sym typeface="Calibri"/>
              </a:defRPr>
            </a:lvl1pPr>
            <a:lvl2pPr marL="914400" marR="0" lvl="1" indent="-323850" algn="l" rtl="0">
              <a:lnSpc>
                <a:spcPct val="90000"/>
              </a:lnSpc>
              <a:spcBef>
                <a:spcPts val="800"/>
              </a:spcBef>
              <a:spcAft>
                <a:spcPts val="0"/>
              </a:spcAft>
              <a:buClr>
                <a:srgbClr val="0C0C0C"/>
              </a:buClr>
              <a:buSzPts val="1500"/>
              <a:buFont typeface="Noto Sans Symbols"/>
              <a:buChar char="−"/>
              <a:defRPr sz="1500" b="0" i="0" u="none" strike="noStrike" cap="none">
                <a:solidFill>
                  <a:srgbClr val="0C0C0C"/>
                </a:solidFill>
                <a:latin typeface="Calibri"/>
                <a:ea typeface="Calibri"/>
                <a:cs typeface="Calibri"/>
                <a:sym typeface="Calibri"/>
              </a:defRPr>
            </a:lvl2pPr>
            <a:lvl3pPr marL="1371600" marR="0" lvl="2" indent="-317500" algn="l" rtl="0">
              <a:lnSpc>
                <a:spcPct val="90000"/>
              </a:lnSpc>
              <a:spcBef>
                <a:spcPts val="800"/>
              </a:spcBef>
              <a:spcAft>
                <a:spcPts val="0"/>
              </a:spcAft>
              <a:buClr>
                <a:srgbClr val="0C0C0C"/>
              </a:buClr>
              <a:buSzPts val="1400"/>
              <a:buFont typeface="Noto Sans Symbols"/>
              <a:buChar char="−"/>
              <a:defRPr sz="1400" b="0" i="0" u="none" strike="noStrike" cap="none">
                <a:solidFill>
                  <a:srgbClr val="0C0C0C"/>
                </a:solidFill>
                <a:latin typeface="Calibri"/>
                <a:ea typeface="Calibri"/>
                <a:cs typeface="Calibri"/>
                <a:sym typeface="Calibri"/>
              </a:defRPr>
            </a:lvl3pPr>
            <a:lvl4pPr marL="1828800" marR="0" lvl="3" indent="-304800" algn="l" rtl="0">
              <a:lnSpc>
                <a:spcPct val="90000"/>
              </a:lnSpc>
              <a:spcBef>
                <a:spcPts val="800"/>
              </a:spcBef>
              <a:spcAft>
                <a:spcPts val="0"/>
              </a:spcAft>
              <a:buClr>
                <a:srgbClr val="0C0C0C"/>
              </a:buClr>
              <a:buSzPts val="1200"/>
              <a:buFont typeface="Noto Sans Symbols"/>
              <a:buChar char="−"/>
              <a:defRPr sz="1200" b="0" i="0" u="none" strike="noStrike" cap="none">
                <a:solidFill>
                  <a:srgbClr val="0C0C0C"/>
                </a:solidFill>
                <a:latin typeface="Calibri"/>
                <a:ea typeface="Calibri"/>
                <a:cs typeface="Calibri"/>
                <a:sym typeface="Calibri"/>
              </a:defRPr>
            </a:lvl4pPr>
            <a:lvl5pPr marL="2286000" marR="0" lvl="4" indent="-304800" algn="l" rtl="0">
              <a:lnSpc>
                <a:spcPct val="90000"/>
              </a:lnSpc>
              <a:spcBef>
                <a:spcPts val="800"/>
              </a:spcBef>
              <a:spcAft>
                <a:spcPts val="0"/>
              </a:spcAft>
              <a:buClr>
                <a:srgbClr val="0C0C0C"/>
              </a:buClr>
              <a:buSzPts val="1200"/>
              <a:buFont typeface="Noto Sans Symbols"/>
              <a:buChar char="−"/>
              <a:defRPr sz="1200" b="0" i="0" u="none" strike="noStrike" cap="none">
                <a:solidFill>
                  <a:srgbClr val="0C0C0C"/>
                </a:solidFill>
                <a:latin typeface="Calibri"/>
                <a:ea typeface="Calibri"/>
                <a:cs typeface="Calibri"/>
                <a:sym typeface="Calibri"/>
              </a:defRPr>
            </a:lvl5pPr>
            <a:lvl6pPr marL="2743200" marR="0" lvl="5" indent="-323850" algn="l" rtl="0">
              <a:spcBef>
                <a:spcPts val="8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6pPr>
            <a:lvl7pPr marL="3200400" marR="0" lvl="6" indent="-323850" algn="l" rtl="0">
              <a:spcBef>
                <a:spcPts val="3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7pPr>
            <a:lvl8pPr marL="3657600" marR="0" lvl="7" indent="-323850" algn="l" rtl="0">
              <a:spcBef>
                <a:spcPts val="3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8pPr>
            <a:lvl9pPr marL="4114800" marR="0" lvl="8" indent="-323850" algn="l" rtl="0">
              <a:spcBef>
                <a:spcPts val="3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9pPr>
          </a:lstStyle>
          <a:p>
            <a:endParaRPr/>
          </a:p>
        </p:txBody>
      </p:sp>
      <p:sp>
        <p:nvSpPr>
          <p:cNvPr id="54" name="Google Shape;54;p13"/>
          <p:cNvSpPr txBox="1">
            <a:spLocks noGrp="1"/>
          </p:cNvSpPr>
          <p:nvPr>
            <p:ph type="ftr" idx="11"/>
          </p:nvPr>
        </p:nvSpPr>
        <p:spPr>
          <a:xfrm>
            <a:off x="2968353" y="4557271"/>
            <a:ext cx="3207300" cy="270000"/>
          </a:xfrm>
          <a:prstGeom prst="rect">
            <a:avLst/>
          </a:prstGeom>
          <a:noFill/>
          <a:ln>
            <a:noFill/>
          </a:ln>
        </p:spPr>
        <p:txBody>
          <a:bodyPr spcFirstLastPara="1" wrap="square" lIns="0" tIns="0" rIns="0" bIns="0" anchor="b" anchorCtr="0">
            <a:noAutofit/>
          </a:bodyPr>
          <a:lstStyle>
            <a:lvl1pPr marR="0" lvl="0" algn="ctr" rtl="0">
              <a:lnSpc>
                <a:spcPct val="90000"/>
              </a:lnSpc>
              <a:spcBef>
                <a:spcPts val="0"/>
              </a:spcBef>
              <a:spcAft>
                <a:spcPts val="0"/>
              </a:spcAft>
              <a:buSzPts val="1100"/>
              <a:buNone/>
              <a:defRPr sz="900" b="0" i="0" u="none" strike="noStrike" cap="none">
                <a:solidFill>
                  <a:srgbClr val="0C0C0C"/>
                </a:solidFill>
                <a:latin typeface="Calibri"/>
                <a:ea typeface="Calibri"/>
                <a:cs typeface="Calibri"/>
                <a:sym typeface="Calibri"/>
              </a:defRPr>
            </a:lvl1pPr>
            <a:lvl2pPr marR="0" lvl="1" algn="l" rtl="0">
              <a:spcBef>
                <a:spcPts val="80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55" name="Google Shape;55;p13"/>
          <p:cNvSpPr txBox="1">
            <a:spLocks noGrp="1"/>
          </p:cNvSpPr>
          <p:nvPr>
            <p:ph type="sldNum" idx="12"/>
          </p:nvPr>
        </p:nvSpPr>
        <p:spPr>
          <a:xfrm>
            <a:off x="387241" y="4557271"/>
            <a:ext cx="685800" cy="270000"/>
          </a:xfrm>
          <a:prstGeom prst="rect">
            <a:avLst/>
          </a:prstGeom>
          <a:noFill/>
          <a:ln>
            <a:noFill/>
          </a:ln>
        </p:spPr>
        <p:txBody>
          <a:bodyPr spcFirstLastPara="1" wrap="square" lIns="0" tIns="0" rIns="0" bIns="0" anchor="b" anchorCtr="0">
            <a:noAutofit/>
          </a:bodyPr>
          <a:lstStyle>
            <a:lvl1pPr marL="0" marR="0" lvl="0" indent="0" algn="l" rtl="0">
              <a:lnSpc>
                <a:spcPct val="90000"/>
              </a:lnSpc>
              <a:spcBef>
                <a:spcPts val="0"/>
              </a:spcBef>
              <a:spcAft>
                <a:spcPts val="0"/>
              </a:spcAft>
              <a:buNone/>
              <a:defRPr sz="1100" b="1" i="0" u="none" strike="noStrike" cap="none">
                <a:solidFill>
                  <a:srgbClr val="0C0C0C"/>
                </a:solidFill>
                <a:latin typeface="Calibri"/>
                <a:ea typeface="Calibri"/>
                <a:cs typeface="Calibri"/>
                <a:sym typeface="Calibri"/>
              </a:defRPr>
            </a:lvl1pPr>
            <a:lvl2pPr marL="0" marR="0" lvl="1" indent="0" algn="l" rtl="0">
              <a:lnSpc>
                <a:spcPct val="90000"/>
              </a:lnSpc>
              <a:spcBef>
                <a:spcPts val="0"/>
              </a:spcBef>
              <a:spcAft>
                <a:spcPts val="0"/>
              </a:spcAft>
              <a:buNone/>
              <a:defRPr sz="1100" b="1" i="0" u="none" strike="noStrike" cap="none">
                <a:solidFill>
                  <a:srgbClr val="0C0C0C"/>
                </a:solidFill>
                <a:latin typeface="Calibri"/>
                <a:ea typeface="Calibri"/>
                <a:cs typeface="Calibri"/>
                <a:sym typeface="Calibri"/>
              </a:defRPr>
            </a:lvl2pPr>
            <a:lvl3pPr marL="0" marR="0" lvl="2" indent="0" algn="l" rtl="0">
              <a:lnSpc>
                <a:spcPct val="90000"/>
              </a:lnSpc>
              <a:spcBef>
                <a:spcPts val="0"/>
              </a:spcBef>
              <a:spcAft>
                <a:spcPts val="0"/>
              </a:spcAft>
              <a:buNone/>
              <a:defRPr sz="1100" b="1" i="0" u="none" strike="noStrike" cap="none">
                <a:solidFill>
                  <a:srgbClr val="0C0C0C"/>
                </a:solidFill>
                <a:latin typeface="Calibri"/>
                <a:ea typeface="Calibri"/>
                <a:cs typeface="Calibri"/>
                <a:sym typeface="Calibri"/>
              </a:defRPr>
            </a:lvl3pPr>
            <a:lvl4pPr marL="0" marR="0" lvl="3" indent="0" algn="l" rtl="0">
              <a:lnSpc>
                <a:spcPct val="90000"/>
              </a:lnSpc>
              <a:spcBef>
                <a:spcPts val="0"/>
              </a:spcBef>
              <a:spcAft>
                <a:spcPts val="0"/>
              </a:spcAft>
              <a:buNone/>
              <a:defRPr sz="1100" b="1" i="0" u="none" strike="noStrike" cap="none">
                <a:solidFill>
                  <a:srgbClr val="0C0C0C"/>
                </a:solidFill>
                <a:latin typeface="Calibri"/>
                <a:ea typeface="Calibri"/>
                <a:cs typeface="Calibri"/>
                <a:sym typeface="Calibri"/>
              </a:defRPr>
            </a:lvl4pPr>
            <a:lvl5pPr marL="0" marR="0" lvl="4" indent="0" algn="l" rtl="0">
              <a:lnSpc>
                <a:spcPct val="90000"/>
              </a:lnSpc>
              <a:spcBef>
                <a:spcPts val="0"/>
              </a:spcBef>
              <a:spcAft>
                <a:spcPts val="0"/>
              </a:spcAft>
              <a:buNone/>
              <a:defRPr sz="1100" b="1" i="0" u="none" strike="noStrike" cap="none">
                <a:solidFill>
                  <a:srgbClr val="0C0C0C"/>
                </a:solidFill>
                <a:latin typeface="Calibri"/>
                <a:ea typeface="Calibri"/>
                <a:cs typeface="Calibri"/>
                <a:sym typeface="Calibri"/>
              </a:defRPr>
            </a:lvl5pPr>
            <a:lvl6pPr marL="0" marR="0" lvl="5" indent="0" algn="l" rtl="0">
              <a:lnSpc>
                <a:spcPct val="90000"/>
              </a:lnSpc>
              <a:spcBef>
                <a:spcPts val="0"/>
              </a:spcBef>
              <a:spcAft>
                <a:spcPts val="0"/>
              </a:spcAft>
              <a:buNone/>
              <a:defRPr sz="1100" b="1" i="0" u="none" strike="noStrike" cap="none">
                <a:solidFill>
                  <a:srgbClr val="0C0C0C"/>
                </a:solidFill>
                <a:latin typeface="Calibri"/>
                <a:ea typeface="Calibri"/>
                <a:cs typeface="Calibri"/>
                <a:sym typeface="Calibri"/>
              </a:defRPr>
            </a:lvl6pPr>
            <a:lvl7pPr marL="0" marR="0" lvl="6" indent="0" algn="l" rtl="0">
              <a:lnSpc>
                <a:spcPct val="90000"/>
              </a:lnSpc>
              <a:spcBef>
                <a:spcPts val="0"/>
              </a:spcBef>
              <a:spcAft>
                <a:spcPts val="0"/>
              </a:spcAft>
              <a:buNone/>
              <a:defRPr sz="1100" b="1" i="0" u="none" strike="noStrike" cap="none">
                <a:solidFill>
                  <a:srgbClr val="0C0C0C"/>
                </a:solidFill>
                <a:latin typeface="Calibri"/>
                <a:ea typeface="Calibri"/>
                <a:cs typeface="Calibri"/>
                <a:sym typeface="Calibri"/>
              </a:defRPr>
            </a:lvl7pPr>
            <a:lvl8pPr marL="0" marR="0" lvl="7" indent="0" algn="l" rtl="0">
              <a:lnSpc>
                <a:spcPct val="90000"/>
              </a:lnSpc>
              <a:spcBef>
                <a:spcPts val="0"/>
              </a:spcBef>
              <a:spcAft>
                <a:spcPts val="0"/>
              </a:spcAft>
              <a:buNone/>
              <a:defRPr sz="1100" b="1" i="0" u="none" strike="noStrike" cap="none">
                <a:solidFill>
                  <a:srgbClr val="0C0C0C"/>
                </a:solidFill>
                <a:latin typeface="Calibri"/>
                <a:ea typeface="Calibri"/>
                <a:cs typeface="Calibri"/>
                <a:sym typeface="Calibri"/>
              </a:defRPr>
            </a:lvl8pPr>
            <a:lvl9pPr marL="0" marR="0" lvl="8" indent="0" algn="l" rtl="0">
              <a:lnSpc>
                <a:spcPct val="90000"/>
              </a:lnSpc>
              <a:spcBef>
                <a:spcPts val="0"/>
              </a:spcBef>
              <a:spcAft>
                <a:spcPts val="0"/>
              </a:spcAft>
              <a:buNone/>
              <a:defRPr sz="1100" b="1" i="0" u="none" strike="noStrike" cap="none">
                <a:solidFill>
                  <a:srgbClr val="0C0C0C"/>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60" r:id="rId1"/>
    <p:sldLayoutId id="2147483661" r:id="rId2"/>
    <p:sldLayoutId id="2147483662" r:id="rId3"/>
  </p:sldLayoutIdLst>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4.xml"/><Relationship Id="rId7" Type="http://schemas.openxmlformats.org/officeDocument/2006/relationships/image" Target="../media/image3.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pic>
        <p:nvPicPr>
          <p:cNvPr id="125" name="Google Shape;125;p22" descr="Ein Bild, das Person, drinnen, Mann, offen enthält.&#10;&#10;Automatisch generierte Beschreibung"/>
          <p:cNvPicPr preferRelativeResize="0">
            <a:picLocks noGrp="1"/>
          </p:cNvPicPr>
          <p:nvPr>
            <p:ph type="pic" idx="2"/>
          </p:nvPr>
        </p:nvPicPr>
        <p:blipFill rotWithShape="1">
          <a:blip r:embed="rId5">
            <a:alphaModFix/>
          </a:blip>
          <a:srcRect/>
          <a:stretch/>
        </p:blipFill>
        <p:spPr>
          <a:xfrm>
            <a:off x="5936409" y="0"/>
            <a:ext cx="3207600" cy="5143500"/>
          </a:xfrm>
          <a:prstGeom prst="rect">
            <a:avLst/>
          </a:prstGeom>
          <a:solidFill>
            <a:srgbClr val="D8D8D8"/>
          </a:solidFill>
          <a:ln>
            <a:noFill/>
          </a:ln>
        </p:spPr>
      </p:pic>
      <p:sp>
        <p:nvSpPr>
          <p:cNvPr id="126" name="Google Shape;126;p22"/>
          <p:cNvSpPr txBox="1">
            <a:spLocks noGrp="1"/>
          </p:cNvSpPr>
          <p:nvPr>
            <p:ph type="title"/>
          </p:nvPr>
        </p:nvSpPr>
        <p:spPr>
          <a:xfrm>
            <a:off x="387250" y="308123"/>
            <a:ext cx="5261700" cy="2517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2700"/>
              <a:buFont typeface="Bebas Neue"/>
              <a:buNone/>
            </a:pPr>
            <a:r>
              <a:rPr lang="en" sz="1100">
                <a:solidFill>
                  <a:schemeClr val="dk1"/>
                </a:solidFill>
              </a:rPr>
              <a:t>Variable analysis and additions</a:t>
            </a:r>
            <a:endParaRPr sz="1100"/>
          </a:p>
          <a:p>
            <a:pPr marL="0" lvl="0" indent="0" algn="l" rtl="0">
              <a:lnSpc>
                <a:spcPct val="85000"/>
              </a:lnSpc>
              <a:spcBef>
                <a:spcPts val="0"/>
              </a:spcBef>
              <a:spcAft>
                <a:spcPts val="0"/>
              </a:spcAft>
              <a:buClr>
                <a:schemeClr val="dk1"/>
              </a:buClr>
              <a:buSzPts val="2700"/>
              <a:buFont typeface="Bebas Neue"/>
              <a:buNone/>
            </a:pPr>
            <a:endParaRPr sz="1100">
              <a:solidFill>
                <a:schemeClr val="dk1"/>
              </a:solidFill>
            </a:endParaRPr>
          </a:p>
        </p:txBody>
      </p:sp>
      <p:sp>
        <p:nvSpPr>
          <p:cNvPr id="127" name="Google Shape;127;p22"/>
          <p:cNvSpPr txBox="1"/>
          <p:nvPr/>
        </p:nvSpPr>
        <p:spPr>
          <a:xfrm>
            <a:off x="399350" y="669875"/>
            <a:ext cx="4972200" cy="4318200"/>
          </a:xfrm>
          <a:prstGeom prst="rect">
            <a:avLst/>
          </a:prstGeom>
          <a:noFill/>
          <a:ln>
            <a:noFill/>
          </a:ln>
        </p:spPr>
        <p:txBody>
          <a:bodyPr spcFirstLastPara="1" wrap="square" lIns="91425" tIns="91425" rIns="91425" bIns="91425" anchor="t" anchorCtr="0">
            <a:noAutofit/>
          </a:bodyPr>
          <a:lstStyle/>
          <a:p>
            <a:pPr marL="457200" lvl="0" indent="-317500" algn="l" rtl="0">
              <a:spcBef>
                <a:spcPts val="800"/>
              </a:spcBef>
              <a:spcAft>
                <a:spcPts val="0"/>
              </a:spcAft>
              <a:buClr>
                <a:srgbClr val="0C0C0C"/>
              </a:buClr>
              <a:buSzPts val="1400"/>
              <a:buFont typeface="Noto Sans Symbols"/>
              <a:buChar char="▪"/>
            </a:pPr>
            <a:r>
              <a:rPr lang="en">
                <a:solidFill>
                  <a:srgbClr val="0C0C0C"/>
                </a:solidFill>
                <a:latin typeface="Calibri"/>
                <a:ea typeface="Calibri"/>
                <a:cs typeface="Calibri"/>
                <a:sym typeface="Calibri"/>
              </a:rPr>
              <a:t>US Policy Changes</a:t>
            </a:r>
            <a:endParaRPr>
              <a:solidFill>
                <a:srgbClr val="0C0C0C"/>
              </a:solidFill>
              <a:latin typeface="Calibri"/>
              <a:ea typeface="Calibri"/>
              <a:cs typeface="Calibri"/>
              <a:sym typeface="Calibri"/>
            </a:endParaRPr>
          </a:p>
          <a:p>
            <a:pPr marL="914400" lvl="1" indent="-317500" algn="l" rtl="0">
              <a:spcBef>
                <a:spcPts val="0"/>
              </a:spcBef>
              <a:spcAft>
                <a:spcPts val="0"/>
              </a:spcAft>
              <a:buClr>
                <a:srgbClr val="0C0C0C"/>
              </a:buClr>
              <a:buSzPts val="1400"/>
              <a:buFont typeface="Noto Sans Symbols"/>
              <a:buChar char="−"/>
            </a:pPr>
            <a:r>
              <a:rPr lang="en">
                <a:solidFill>
                  <a:srgbClr val="0C0C0C"/>
                </a:solidFill>
                <a:latin typeface="Calibri"/>
                <a:ea typeface="Calibri"/>
                <a:cs typeface="Calibri"/>
                <a:sym typeface="Calibri"/>
              </a:rPr>
              <a:t>Travel</a:t>
            </a:r>
            <a:endParaRPr>
              <a:solidFill>
                <a:srgbClr val="0C0C0C"/>
              </a:solidFill>
              <a:latin typeface="Calibri"/>
              <a:ea typeface="Calibri"/>
              <a:cs typeface="Calibri"/>
              <a:sym typeface="Calibri"/>
            </a:endParaRPr>
          </a:p>
          <a:p>
            <a:pPr marL="914400" lvl="1" indent="-304800" algn="l" rtl="0">
              <a:spcBef>
                <a:spcPts val="0"/>
              </a:spcBef>
              <a:spcAft>
                <a:spcPts val="0"/>
              </a:spcAft>
              <a:buClr>
                <a:srgbClr val="0C0C0C"/>
              </a:buClr>
              <a:buSzPts val="1200"/>
              <a:buFont typeface="Calibri"/>
              <a:buChar char="−"/>
            </a:pPr>
            <a:r>
              <a:rPr lang="en">
                <a:solidFill>
                  <a:srgbClr val="0C0C0C"/>
                </a:solidFill>
                <a:latin typeface="Calibri"/>
                <a:ea typeface="Calibri"/>
                <a:cs typeface="Calibri"/>
                <a:sym typeface="Calibri"/>
              </a:rPr>
              <a:t>Health recommendations</a:t>
            </a:r>
            <a:endParaRPr>
              <a:solidFill>
                <a:srgbClr val="0C0C0C"/>
              </a:solidFill>
              <a:latin typeface="Calibri"/>
              <a:ea typeface="Calibri"/>
              <a:cs typeface="Calibri"/>
              <a:sym typeface="Calibri"/>
            </a:endParaRPr>
          </a:p>
          <a:p>
            <a:pPr marL="0" lvl="0" indent="0" algn="l" rtl="0">
              <a:spcBef>
                <a:spcPts val="800"/>
              </a:spcBef>
              <a:spcAft>
                <a:spcPts val="0"/>
              </a:spcAft>
              <a:buNone/>
            </a:pPr>
            <a:endParaRPr>
              <a:solidFill>
                <a:srgbClr val="0C0C0C"/>
              </a:solidFill>
              <a:latin typeface="Calibri"/>
              <a:ea typeface="Calibri"/>
              <a:cs typeface="Calibri"/>
              <a:sym typeface="Calibri"/>
            </a:endParaRPr>
          </a:p>
          <a:p>
            <a:pPr marL="457200" lvl="0" indent="-317500" algn="l" rtl="0">
              <a:spcBef>
                <a:spcPts val="800"/>
              </a:spcBef>
              <a:spcAft>
                <a:spcPts val="0"/>
              </a:spcAft>
              <a:buClr>
                <a:srgbClr val="0C0C0C"/>
              </a:buClr>
              <a:buSzPts val="1400"/>
              <a:buFont typeface="Noto Sans Symbols"/>
              <a:buChar char="▪"/>
            </a:pPr>
            <a:r>
              <a:rPr lang="en">
                <a:solidFill>
                  <a:srgbClr val="0C0C0C"/>
                </a:solidFill>
                <a:latin typeface="Calibri"/>
                <a:ea typeface="Calibri"/>
                <a:cs typeface="Calibri"/>
                <a:sym typeface="Calibri"/>
              </a:rPr>
              <a:t>CA Policy Changes</a:t>
            </a:r>
            <a:endParaRPr>
              <a:solidFill>
                <a:srgbClr val="0C0C0C"/>
              </a:solidFill>
              <a:latin typeface="Calibri"/>
              <a:ea typeface="Calibri"/>
              <a:cs typeface="Calibri"/>
              <a:sym typeface="Calibri"/>
            </a:endParaRPr>
          </a:p>
          <a:p>
            <a:pPr marL="914400" lvl="1" indent="-317500" algn="l" rtl="0">
              <a:spcBef>
                <a:spcPts val="0"/>
              </a:spcBef>
              <a:spcAft>
                <a:spcPts val="0"/>
              </a:spcAft>
              <a:buClr>
                <a:srgbClr val="0C0C0C"/>
              </a:buClr>
              <a:buSzPts val="1400"/>
              <a:buFont typeface="Noto Sans Symbols"/>
              <a:buChar char="−"/>
            </a:pPr>
            <a:r>
              <a:rPr lang="en">
                <a:solidFill>
                  <a:srgbClr val="0C0C0C"/>
                </a:solidFill>
                <a:latin typeface="Calibri"/>
                <a:ea typeface="Calibri"/>
                <a:cs typeface="Calibri"/>
                <a:sym typeface="Calibri"/>
              </a:rPr>
              <a:t>Travel</a:t>
            </a:r>
            <a:endParaRPr>
              <a:solidFill>
                <a:srgbClr val="0C0C0C"/>
              </a:solidFill>
              <a:latin typeface="Calibri"/>
              <a:ea typeface="Calibri"/>
              <a:cs typeface="Calibri"/>
              <a:sym typeface="Calibri"/>
            </a:endParaRPr>
          </a:p>
          <a:p>
            <a:pPr marL="914400" lvl="1" indent="-304800" algn="l" rtl="0">
              <a:spcBef>
                <a:spcPts val="0"/>
              </a:spcBef>
              <a:spcAft>
                <a:spcPts val="0"/>
              </a:spcAft>
              <a:buClr>
                <a:srgbClr val="0C0C0C"/>
              </a:buClr>
              <a:buSzPts val="1200"/>
              <a:buFont typeface="Calibri"/>
              <a:buChar char="−"/>
            </a:pPr>
            <a:r>
              <a:rPr lang="en">
                <a:solidFill>
                  <a:srgbClr val="0C0C0C"/>
                </a:solidFill>
                <a:latin typeface="Calibri"/>
                <a:ea typeface="Calibri"/>
                <a:cs typeface="Calibri"/>
                <a:sym typeface="Calibri"/>
              </a:rPr>
              <a:t>Mask requirements</a:t>
            </a:r>
            <a:endParaRPr>
              <a:solidFill>
                <a:srgbClr val="0C0C0C"/>
              </a:solidFill>
              <a:latin typeface="Calibri"/>
              <a:ea typeface="Calibri"/>
              <a:cs typeface="Calibri"/>
              <a:sym typeface="Calibri"/>
            </a:endParaRPr>
          </a:p>
          <a:p>
            <a:pPr marL="914400" lvl="1" indent="-304800" algn="l" rtl="0">
              <a:spcBef>
                <a:spcPts val="0"/>
              </a:spcBef>
              <a:spcAft>
                <a:spcPts val="0"/>
              </a:spcAft>
              <a:buClr>
                <a:srgbClr val="0C0C0C"/>
              </a:buClr>
              <a:buSzPts val="1200"/>
              <a:buFont typeface="Calibri"/>
              <a:buChar char="−"/>
            </a:pPr>
            <a:r>
              <a:rPr lang="en">
                <a:solidFill>
                  <a:srgbClr val="0C0C0C"/>
                </a:solidFill>
                <a:latin typeface="Calibri"/>
                <a:ea typeface="Calibri"/>
                <a:cs typeface="Calibri"/>
                <a:sym typeface="Calibri"/>
              </a:rPr>
              <a:t>Business / School Closures</a:t>
            </a:r>
            <a:endParaRPr>
              <a:solidFill>
                <a:srgbClr val="0C0C0C"/>
              </a:solidFill>
              <a:latin typeface="Calibri"/>
              <a:ea typeface="Calibri"/>
              <a:cs typeface="Calibri"/>
              <a:sym typeface="Calibri"/>
            </a:endParaRPr>
          </a:p>
        </p:txBody>
      </p:sp>
      <p:pic>
        <p:nvPicPr>
          <p:cNvPr id="128" name="Google Shape;128;p22"/>
          <p:cNvPicPr preferRelativeResize="0"/>
          <p:nvPr/>
        </p:nvPicPr>
        <p:blipFill>
          <a:blip r:embed="rId6">
            <a:alphaModFix/>
          </a:blip>
          <a:stretch>
            <a:fillRect/>
          </a:stretch>
        </p:blipFill>
        <p:spPr>
          <a:xfrm>
            <a:off x="1603625" y="3145850"/>
            <a:ext cx="2828925" cy="1619250"/>
          </a:xfrm>
          <a:prstGeom prst="rect">
            <a:avLst/>
          </a:prstGeom>
          <a:noFill/>
          <a:ln>
            <a:noFill/>
          </a:ln>
        </p:spPr>
      </p:pic>
      <p:pic>
        <p:nvPicPr>
          <p:cNvPr id="3" name="Video 2">
            <a:hlinkClick r:id="" action="ppaction://media"/>
            <a:extLst>
              <a:ext uri="{FF2B5EF4-FFF2-40B4-BE49-F238E27FC236}">
                <a16:creationId xmlns:a16="http://schemas.microsoft.com/office/drawing/2014/main" id="{E2AE9D0E-659C-4028-B6FF-9F099C0A5A2D}"/>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7"/>
          <a:stretch>
            <a:fillRect/>
          </a:stretch>
        </p:blipFill>
        <p:spPr>
          <a:xfrm>
            <a:off x="7429500" y="3857625"/>
            <a:ext cx="1714499" cy="12858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Tm="23955">
        <p:fade/>
      </p:transition>
    </mc:Choice>
    <mc:Fallback>
      <p:transition spd="med" advTm="2395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PRESENTATIONLOAD">
  <a:themeElements>
    <a:clrScheme name="Benutzerdefiniert 39">
      <a:dk1>
        <a:srgbClr val="000000"/>
      </a:dk1>
      <a:lt1>
        <a:srgbClr val="FFFFFF"/>
      </a:lt1>
      <a:dk2>
        <a:srgbClr val="2C3E50"/>
      </a:dk2>
      <a:lt2>
        <a:srgbClr val="FFFFFF"/>
      </a:lt2>
      <a:accent1>
        <a:srgbClr val="3498DB"/>
      </a:accent1>
      <a:accent2>
        <a:srgbClr val="3E2C1E"/>
      </a:accent2>
      <a:accent3>
        <a:srgbClr val="9BBB59"/>
      </a:accent3>
      <a:accent4>
        <a:srgbClr val="FFC000"/>
      </a:accent4>
      <a:accent5>
        <a:srgbClr val="814993"/>
      </a:accent5>
      <a:accent6>
        <a:srgbClr val="607274"/>
      </a:accent6>
      <a:hlink>
        <a:srgbClr val="7F7F7F"/>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105</Words>
  <Application>Microsoft Office PowerPoint</Application>
  <PresentationFormat>On-screen Show (16:9)</PresentationFormat>
  <Paragraphs>13</Paragraphs>
  <Slides>1</Slides>
  <Notes>1</Notes>
  <HiddenSlides>0</HiddenSlides>
  <MMClips>1</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vt:i4>
      </vt:variant>
    </vt:vector>
  </HeadingPairs>
  <TitlesOfParts>
    <vt:vector size="7" baseType="lpstr">
      <vt:lpstr>Bebas Neue</vt:lpstr>
      <vt:lpstr>Noto Sans Symbols</vt:lpstr>
      <vt:lpstr>Arial</vt:lpstr>
      <vt:lpstr>Calibri</vt:lpstr>
      <vt:lpstr>Simple Light</vt:lpstr>
      <vt:lpstr>PRESENTATIONLOAD</vt:lpstr>
      <vt:lpstr>Variable analysis and additions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Ryan Wands</cp:lastModifiedBy>
  <cp:revision>2</cp:revision>
  <dcterms:modified xsi:type="dcterms:W3CDTF">2020-08-04T20:28:45Z</dcterms:modified>
</cp:coreProperties>
</file>